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20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0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20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20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20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180.xml.rels" ContentType="application/vnd.openxmlformats-package.relationships+xml"/>
  <Override PartName="/ppt/slideLayouts/_rels/slideLayout181.xml.rels" ContentType="application/vnd.openxmlformats-package.relationships+xml"/>
  <Override PartName="/ppt/slideLayouts/_rels/slideLayout182.xml.rels" ContentType="application/vnd.openxmlformats-package.relationships+xml"/>
  <Override PartName="/ppt/slideLayouts/_rels/slideLayout183.xml.rels" ContentType="application/vnd.openxmlformats-package.relationships+xml"/>
  <Override PartName="/ppt/slideLayouts/_rels/slideLayout184.xml.rels" ContentType="application/vnd.openxmlformats-package.relationships+xml"/>
  <Override PartName="/ppt/slideLayouts/_rels/slideLayout185.xml.rels" ContentType="application/vnd.openxmlformats-package.relationships+xml"/>
  <Override PartName="/ppt/slideLayouts/_rels/slideLayout186.xml.rels" ContentType="application/vnd.openxmlformats-package.relationships+xml"/>
  <Override PartName="/ppt/slideLayouts/_rels/slideLayout187.xml.rels" ContentType="application/vnd.openxmlformats-package.relationships+xml"/>
  <Override PartName="/ppt/slideLayouts/_rels/slideLayout188.xml.rels" ContentType="application/vnd.openxmlformats-package.relationships+xml"/>
  <Override PartName="/ppt/slideLayouts/_rels/slideLayout189.xml.rels" ContentType="application/vnd.openxmlformats-package.relationships+xml"/>
  <Override PartName="/ppt/slideLayouts/_rels/slideLayout190.xml.rels" ContentType="application/vnd.openxmlformats-package.relationships+xml"/>
  <Override PartName="/ppt/slideLayouts/_rels/slideLayout191.xml.rels" ContentType="application/vnd.openxmlformats-package.relationships+xml"/>
  <Override PartName="/ppt/slideLayouts/_rels/slideLayout192.xml.rels" ContentType="application/vnd.openxmlformats-package.relationships+xml"/>
  <Override PartName="/ppt/slideLayouts/_rels/slideLayout193.xml.rels" ContentType="application/vnd.openxmlformats-package.relationships+xml"/>
  <Override PartName="/ppt/slideLayouts/_rels/slideLayout194.xml.rels" ContentType="application/vnd.openxmlformats-package.relationships+xml"/>
  <Override PartName="/ppt/slideLayouts/_rels/slideLayout195.xml.rels" ContentType="application/vnd.openxmlformats-package.relationships+xml"/>
  <Override PartName="/ppt/slideLayouts/_rels/slideLayout196.xml.rels" ContentType="application/vnd.openxmlformats-package.relationships+xml"/>
  <Override PartName="/ppt/slideLayouts/_rels/slideLayout197.xml.rels" ContentType="application/vnd.openxmlformats-package.relationships+xml"/>
  <Override PartName="/ppt/slideLayouts/_rels/slideLayout198.xml.rels" ContentType="application/vnd.openxmlformats-package.relationships+xml"/>
  <Override PartName="/ppt/slideLayouts/_rels/slideLayout199.xml.rels" ContentType="application/vnd.openxmlformats-package.relationships+xml"/>
  <Override PartName="/ppt/slideLayouts/slideLayout14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  <p:sldMasterId id="2147483843" r:id="rId17"/>
    <p:sldMasterId id="2147483856" r:id="rId18"/>
  </p:sld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" Target="slides/slide1.xml"/><Relationship Id="rId20" Type="http://schemas.openxmlformats.org/officeDocument/2006/relationships/slide" Target="slides/slide2.xml"/><Relationship Id="rId21" Type="http://schemas.openxmlformats.org/officeDocument/2006/relationships/slide" Target="slides/slide3.xml"/><Relationship Id="rId22" Type="http://schemas.openxmlformats.org/officeDocument/2006/relationships/slide" Target="slides/slide4.xml"/><Relationship Id="rId23" Type="http://schemas.openxmlformats.org/officeDocument/2006/relationships/slide" Target="slides/slide5.xml"/><Relationship Id="rId24" Type="http://schemas.openxmlformats.org/officeDocument/2006/relationships/slide" Target="slides/slide6.xml"/><Relationship Id="rId25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800" cy="6123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7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800" cy="6123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0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2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2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2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2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800" cy="6123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9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800" cy="6123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1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1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2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2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2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2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2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3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800" cy="6123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0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800" cy="6123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800" cy="6123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7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8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800" cy="6123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8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8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8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8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9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0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800" cy="6123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3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3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3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4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4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6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800" cy="6123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7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7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8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8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8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9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9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9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9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9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800" cy="6123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800" cy="6123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800" cy="6123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800" cy="6123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6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6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800" cy="6123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1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1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1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800" cy="6123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800" cy="6123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1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1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1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1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1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0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6.xml"/><Relationship Id="rId8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2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198.xml"/><Relationship Id="rId8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4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-8640"/>
            <a:ext cx="12192120" cy="6866640"/>
            <a:chOff x="0" y="-8640"/>
            <a:chExt cx="12192120" cy="6866640"/>
          </a:xfrm>
        </p:grpSpPr>
        <p:cxnSp>
          <p:nvCxnSpPr>
            <p:cNvPr id="1" name="Line 2"/>
            <p:cNvCxnSpPr/>
            <p:nvPr/>
          </p:nvCxnSpPr>
          <p:spPr>
            <a:xfrm>
              <a:off x="9371160" y="0"/>
              <a:ext cx="1219320" cy="6858360"/>
            </a:xfrm>
            <a:prstGeom prst="straightConnector1">
              <a:avLst/>
            </a:prstGeom>
            <a:ln w="9360">
              <a:solidFill>
                <a:srgbClr val="bfbfbf"/>
              </a:solidFill>
              <a:round/>
            </a:ln>
          </p:spPr>
        </p:cxnSp>
        <p:cxnSp>
          <p:nvCxnSpPr>
            <p:cNvPr id="2" name="Line 3"/>
            <p:cNvCxnSpPr/>
            <p:nvPr/>
          </p:nvCxnSpPr>
          <p:spPr>
            <a:xfrm flipH="1">
              <a:off x="7425360" y="3681360"/>
              <a:ext cx="4763880" cy="3177000"/>
            </a:xfrm>
            <a:prstGeom prst="straightConnector1">
              <a:avLst/>
            </a:prstGeom>
            <a:ln w="9360">
              <a:solidFill>
                <a:srgbClr val="d9d9d9"/>
              </a:solidFill>
              <a:round/>
            </a:ln>
          </p:spPr>
        </p:cxnSp>
        <p:sp>
          <p:nvSpPr>
            <p:cNvPr id="3" name="CustomShape 4"/>
            <p:cNvSpPr/>
            <p:nvPr/>
          </p:nvSpPr>
          <p:spPr>
            <a:xfrm>
              <a:off x="9181440" y="-8640"/>
              <a:ext cx="3007440" cy="686664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603360" y="-8640"/>
              <a:ext cx="2588400" cy="686664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932320" y="3048120"/>
              <a:ext cx="3259800" cy="3809880"/>
            </a:xfrm>
            <a:custGeom>
              <a:avLst/>
              <a:gdLst/>
              <a:ahLst/>
              <a:rect l="l" t="t" r="r" b="b"/>
              <a:pathLst>
                <a:path w="21600" h="25245">
                  <a:moveTo>
                    <a:pt x="0" y="25245"/>
                  </a:moveTo>
                  <a:lnTo>
                    <a:pt x="21600" y="0"/>
                  </a:lnTo>
                  <a:lnTo>
                    <a:pt x="21600" y="252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9334440" y="-8640"/>
              <a:ext cx="2854440" cy="686664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10898640" y="-8640"/>
              <a:ext cx="1290240" cy="686664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0938960" y="-8640"/>
              <a:ext cx="1249920" cy="686664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0371600" y="3589920"/>
              <a:ext cx="1817280" cy="3268080"/>
            </a:xfrm>
            <a:custGeom>
              <a:avLst/>
              <a:gdLst/>
              <a:ahLst/>
              <a:rect l="l" t="t" r="r" b="b"/>
              <a:pathLst>
                <a:path w="21600" h="38841">
                  <a:moveTo>
                    <a:pt x="0" y="38841"/>
                  </a:moveTo>
                  <a:lnTo>
                    <a:pt x="21600" y="0"/>
                  </a:lnTo>
                  <a:lnTo>
                    <a:pt x="21600" y="38841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4013280"/>
              <a:ext cx="448560" cy="2844720"/>
            </a:xfrm>
            <a:custGeom>
              <a:avLst/>
              <a:gdLst/>
              <a:ahLst/>
              <a:rect l="l" t="t" r="r" b="b"/>
              <a:pathLst>
                <a:path w="21600" h="136892">
                  <a:moveTo>
                    <a:pt x="0" y="136892"/>
                  </a:moveTo>
                  <a:lnTo>
                    <a:pt x="0" y="0"/>
                  </a:lnTo>
                  <a:lnTo>
                    <a:pt x="21600" y="136892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cs-CZ" sz="3600" spc="-1" strike="noStrike">
                <a:solidFill>
                  <a:srgbClr val="90c226"/>
                </a:solidFill>
                <a:latin typeface="Trebuchet MS"/>
              </a:rPr>
              <a:t>Kliknutím lze upravit styl.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800" cy="3880800"/>
          </a:xfrm>
          <a:prstGeom prst="rect">
            <a:avLst/>
          </a:prstGeom>
        </p:spPr>
        <p:txBody>
          <a:bodyPr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404040"/>
                </a:solidFill>
                <a:latin typeface="Trebuchet MS"/>
              </a:rPr>
              <a:t>Po kliknutí můžete upravovat styly textu v předloze.</a:t>
            </a:r>
            <a:endParaRPr b="0" lang="cs-CZ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600" spc="-1" strike="noStrike">
                <a:solidFill>
                  <a:srgbClr val="404040"/>
                </a:solidFill>
                <a:latin typeface="Trebuchet MS"/>
              </a:rPr>
              <a:t>Druhá úroveň</a:t>
            </a:r>
            <a:endParaRPr b="0" lang="cs-CZ" sz="1600" spc="-1" strike="noStrike"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404040"/>
                </a:solidFill>
                <a:latin typeface="Trebuchet MS"/>
              </a:rPr>
              <a:t>Třetí úroveň</a:t>
            </a:r>
            <a:endParaRPr b="0" lang="cs-CZ" sz="1400" spc="-1" strike="noStrike"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200" spc="-1" strike="noStrike">
                <a:solidFill>
                  <a:srgbClr val="404040"/>
                </a:solidFill>
                <a:latin typeface="Trebuchet MS"/>
              </a:rPr>
              <a:t>Čtvrtá úroveň</a:t>
            </a:r>
            <a:endParaRPr b="0" lang="cs-CZ" sz="1200" spc="-1" strike="noStrike"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200" spc="-1" strike="noStrike">
                <a:solidFill>
                  <a:srgbClr val="404040"/>
                </a:solidFill>
                <a:latin typeface="Trebuchet MS"/>
              </a:rPr>
              <a:t>Pátá úroveň</a:t>
            </a:r>
            <a:endParaRPr b="0" lang="cs-CZ" sz="1200" spc="-1" strike="noStrike">
              <a:latin typeface="Arial"/>
            </a:endParaRPr>
          </a:p>
        </p:txBody>
      </p:sp>
      <p:sp>
        <p:nvSpPr>
          <p:cNvPr id="13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8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ADA45F4-30BA-4D99-BC9B-CCA20CD4E1B7}" type="datetime">
              <a:rPr b="0" lang="en-US" sz="900" spc="-1" strike="noStrike">
                <a:solidFill>
                  <a:srgbClr val="898989"/>
                </a:solidFill>
                <a:latin typeface="Trebuchet MS"/>
              </a:rPr>
              <a:t>12/19/19</a:t>
            </a:fld>
            <a:endParaRPr b="0" lang="cs-CZ" sz="900" spc="-1" strike="noStrike">
              <a:latin typeface="Times New Roman"/>
            </a:endParaRPr>
          </a:p>
        </p:txBody>
      </p:sp>
      <p:sp>
        <p:nvSpPr>
          <p:cNvPr id="14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480" cy="3650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15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32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BB778EF-8A05-4B08-A788-57BBD51B686A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&lt;číslo&gt;</a:t>
            </a:fld>
            <a:endParaRPr b="0" lang="cs-CZ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roup 1"/>
          <p:cNvGrpSpPr/>
          <p:nvPr/>
        </p:nvGrpSpPr>
        <p:grpSpPr>
          <a:xfrm>
            <a:off x="0" y="-8640"/>
            <a:ext cx="12192120" cy="6866640"/>
            <a:chOff x="0" y="-8640"/>
            <a:chExt cx="12192120" cy="6866640"/>
          </a:xfrm>
        </p:grpSpPr>
        <p:cxnSp>
          <p:nvCxnSpPr>
            <p:cNvPr id="472" name="Line 2"/>
            <p:cNvCxnSpPr/>
            <p:nvPr/>
          </p:nvCxnSpPr>
          <p:spPr>
            <a:xfrm>
              <a:off x="9371160" y="0"/>
              <a:ext cx="1219320" cy="6858360"/>
            </a:xfrm>
            <a:prstGeom prst="straightConnector1">
              <a:avLst/>
            </a:prstGeom>
            <a:ln w="9360">
              <a:solidFill>
                <a:srgbClr val="bfbfbf"/>
              </a:solidFill>
              <a:round/>
            </a:ln>
          </p:spPr>
        </p:cxnSp>
        <p:cxnSp>
          <p:nvCxnSpPr>
            <p:cNvPr id="473" name="Line 3"/>
            <p:cNvCxnSpPr/>
            <p:nvPr/>
          </p:nvCxnSpPr>
          <p:spPr>
            <a:xfrm flipH="1">
              <a:off x="7425360" y="3681360"/>
              <a:ext cx="4763880" cy="3177000"/>
            </a:xfrm>
            <a:prstGeom prst="straightConnector1">
              <a:avLst/>
            </a:prstGeom>
            <a:ln w="9360">
              <a:solidFill>
                <a:srgbClr val="d9d9d9"/>
              </a:solidFill>
              <a:round/>
            </a:ln>
          </p:spPr>
        </p:cxnSp>
        <p:sp>
          <p:nvSpPr>
            <p:cNvPr id="474" name="CustomShape 4"/>
            <p:cNvSpPr/>
            <p:nvPr/>
          </p:nvSpPr>
          <p:spPr>
            <a:xfrm>
              <a:off x="9181440" y="-8640"/>
              <a:ext cx="3007440" cy="686664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5" name="CustomShape 5"/>
            <p:cNvSpPr/>
            <p:nvPr/>
          </p:nvSpPr>
          <p:spPr>
            <a:xfrm>
              <a:off x="9603360" y="-8640"/>
              <a:ext cx="2588400" cy="686664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6" name="CustomShape 6"/>
            <p:cNvSpPr/>
            <p:nvPr/>
          </p:nvSpPr>
          <p:spPr>
            <a:xfrm>
              <a:off x="8932320" y="3048120"/>
              <a:ext cx="3259800" cy="3809880"/>
            </a:xfrm>
            <a:custGeom>
              <a:avLst/>
              <a:gdLst/>
              <a:ahLst/>
              <a:rect l="l" t="t" r="r" b="b"/>
              <a:pathLst>
                <a:path w="21600" h="25245">
                  <a:moveTo>
                    <a:pt x="0" y="25245"/>
                  </a:moveTo>
                  <a:lnTo>
                    <a:pt x="21600" y="0"/>
                  </a:lnTo>
                  <a:lnTo>
                    <a:pt x="21600" y="252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7" name="CustomShape 7"/>
            <p:cNvSpPr/>
            <p:nvPr/>
          </p:nvSpPr>
          <p:spPr>
            <a:xfrm>
              <a:off x="9334440" y="-8640"/>
              <a:ext cx="2854440" cy="686664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8" name="CustomShape 8"/>
            <p:cNvSpPr/>
            <p:nvPr/>
          </p:nvSpPr>
          <p:spPr>
            <a:xfrm>
              <a:off x="10898640" y="-8640"/>
              <a:ext cx="1290240" cy="686664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9" name="CustomShape 9"/>
            <p:cNvSpPr/>
            <p:nvPr/>
          </p:nvSpPr>
          <p:spPr>
            <a:xfrm>
              <a:off x="10938960" y="-8640"/>
              <a:ext cx="1249920" cy="686664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0" name="CustomShape 10"/>
            <p:cNvSpPr/>
            <p:nvPr/>
          </p:nvSpPr>
          <p:spPr>
            <a:xfrm>
              <a:off x="10371600" y="3589920"/>
              <a:ext cx="1817280" cy="3268080"/>
            </a:xfrm>
            <a:custGeom>
              <a:avLst/>
              <a:gdLst/>
              <a:ahLst/>
              <a:rect l="l" t="t" r="r" b="b"/>
              <a:pathLst>
                <a:path w="21600" h="38841">
                  <a:moveTo>
                    <a:pt x="0" y="38841"/>
                  </a:moveTo>
                  <a:lnTo>
                    <a:pt x="21600" y="0"/>
                  </a:lnTo>
                  <a:lnTo>
                    <a:pt x="21600" y="38841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1" name="CustomShape 11"/>
            <p:cNvSpPr/>
            <p:nvPr/>
          </p:nvSpPr>
          <p:spPr>
            <a:xfrm>
              <a:off x="0" y="4013280"/>
              <a:ext cx="448560" cy="2844720"/>
            </a:xfrm>
            <a:custGeom>
              <a:avLst/>
              <a:gdLst/>
              <a:ahLst/>
              <a:rect l="l" t="t" r="r" b="b"/>
              <a:pathLst>
                <a:path w="21600" h="136892">
                  <a:moveTo>
                    <a:pt x="0" y="136892"/>
                  </a:moveTo>
                  <a:lnTo>
                    <a:pt x="0" y="0"/>
                  </a:lnTo>
                  <a:lnTo>
                    <a:pt x="21600" y="136892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82" name="PlaceHolder 12"/>
          <p:cNvSpPr>
            <a:spLocks noGrp="1"/>
          </p:cNvSpPr>
          <p:nvPr>
            <p:ph type="title"/>
          </p:nvPr>
        </p:nvSpPr>
        <p:spPr>
          <a:xfrm>
            <a:off x="677160" y="4800600"/>
            <a:ext cx="8596800" cy="56664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cs-CZ" sz="2400" spc="-1" strike="noStrike">
                <a:solidFill>
                  <a:srgbClr val="90c226"/>
                </a:solidFill>
                <a:latin typeface="Trebuchet MS"/>
              </a:rPr>
              <a:t>Kliknutím lze upravit styl.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483" name="PlaceHolder 13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3845880"/>
          </a:xfrm>
          <a:prstGeom prst="rect">
            <a:avLst/>
          </a:prstGeom>
        </p:spPr>
        <p:txBody>
          <a:bodyPr anchorCtr="1"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cs-CZ" sz="1600" spc="-1" strike="noStrike">
                <a:solidFill>
                  <a:srgbClr val="404040"/>
                </a:solidFill>
                <a:latin typeface="Trebuchet MS"/>
              </a:rPr>
              <a:t>Kliknutím na ikonu přidáte obrázek.</a:t>
            </a:r>
            <a:endParaRPr b="0" lang="cs-CZ" sz="1600" spc="-1" strike="noStrike">
              <a:latin typeface="Arial"/>
            </a:endParaRPr>
          </a:p>
        </p:txBody>
      </p:sp>
      <p:sp>
        <p:nvSpPr>
          <p:cNvPr id="484" name="PlaceHolder 14"/>
          <p:cNvSpPr>
            <a:spLocks noGrp="1"/>
          </p:cNvSpPr>
          <p:nvPr>
            <p:ph type="body"/>
          </p:nvPr>
        </p:nvSpPr>
        <p:spPr>
          <a:xfrm>
            <a:off x="677160" y="5367240"/>
            <a:ext cx="8596800" cy="67392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200" spc="-1" strike="noStrike">
                <a:solidFill>
                  <a:srgbClr val="404040"/>
                </a:solidFill>
                <a:latin typeface="Trebuchet MS"/>
              </a:rPr>
              <a:t>Po kliknutí můžete upravovat styly textu v předloze.</a:t>
            </a:r>
            <a:endParaRPr b="0" lang="cs-CZ" sz="1200" spc="-1" strike="noStrike">
              <a:latin typeface="Arial"/>
            </a:endParaRPr>
          </a:p>
        </p:txBody>
      </p:sp>
      <p:sp>
        <p:nvSpPr>
          <p:cNvPr id="485" name="PlaceHolder 15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8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B89F765-CF3D-4D12-B596-941C795EFA7A}" type="datetime">
              <a:rPr b="0" lang="en-US" sz="900" spc="-1" strike="noStrike">
                <a:solidFill>
                  <a:srgbClr val="898989"/>
                </a:solidFill>
                <a:latin typeface="Trebuchet MS"/>
              </a:rPr>
              <a:t>12/19/19</a:t>
            </a:fld>
            <a:endParaRPr b="0" lang="cs-CZ" sz="900" spc="-1" strike="noStrike">
              <a:latin typeface="Times New Roman"/>
            </a:endParaRPr>
          </a:p>
        </p:txBody>
      </p:sp>
      <p:sp>
        <p:nvSpPr>
          <p:cNvPr id="486" name="PlaceHolder 16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480" cy="3650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487" name="PlaceHolder 17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32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A1DDE5C-D27D-4308-9478-7A33265537DC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&lt;číslo&gt;</a:t>
            </a:fld>
            <a:endParaRPr b="0" lang="cs-CZ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roup 1"/>
          <p:cNvGrpSpPr/>
          <p:nvPr/>
        </p:nvGrpSpPr>
        <p:grpSpPr>
          <a:xfrm>
            <a:off x="0" y="-8640"/>
            <a:ext cx="12192120" cy="6866640"/>
            <a:chOff x="0" y="-8640"/>
            <a:chExt cx="12192120" cy="6866640"/>
          </a:xfrm>
        </p:grpSpPr>
        <p:cxnSp>
          <p:nvCxnSpPr>
            <p:cNvPr id="525" name="Line 2"/>
            <p:cNvCxnSpPr/>
            <p:nvPr/>
          </p:nvCxnSpPr>
          <p:spPr>
            <a:xfrm>
              <a:off x="9371160" y="0"/>
              <a:ext cx="1219320" cy="6858360"/>
            </a:xfrm>
            <a:prstGeom prst="straightConnector1">
              <a:avLst/>
            </a:prstGeom>
            <a:ln w="9360">
              <a:solidFill>
                <a:srgbClr val="bfbfbf"/>
              </a:solidFill>
              <a:round/>
            </a:ln>
          </p:spPr>
        </p:cxnSp>
        <p:cxnSp>
          <p:nvCxnSpPr>
            <p:cNvPr id="526" name="Line 3"/>
            <p:cNvCxnSpPr/>
            <p:nvPr/>
          </p:nvCxnSpPr>
          <p:spPr>
            <a:xfrm flipH="1">
              <a:off x="7425360" y="3681360"/>
              <a:ext cx="4763880" cy="3177000"/>
            </a:xfrm>
            <a:prstGeom prst="straightConnector1">
              <a:avLst/>
            </a:prstGeom>
            <a:ln w="9360">
              <a:solidFill>
                <a:srgbClr val="d9d9d9"/>
              </a:solidFill>
              <a:round/>
            </a:ln>
          </p:spPr>
        </p:cxnSp>
        <p:sp>
          <p:nvSpPr>
            <p:cNvPr id="527" name="CustomShape 4"/>
            <p:cNvSpPr/>
            <p:nvPr/>
          </p:nvSpPr>
          <p:spPr>
            <a:xfrm>
              <a:off x="9181440" y="-8640"/>
              <a:ext cx="3007440" cy="686664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8" name="CustomShape 5"/>
            <p:cNvSpPr/>
            <p:nvPr/>
          </p:nvSpPr>
          <p:spPr>
            <a:xfrm>
              <a:off x="9603360" y="-8640"/>
              <a:ext cx="2588400" cy="686664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9" name="CustomShape 6"/>
            <p:cNvSpPr/>
            <p:nvPr/>
          </p:nvSpPr>
          <p:spPr>
            <a:xfrm>
              <a:off x="8932320" y="3048120"/>
              <a:ext cx="3259800" cy="3809880"/>
            </a:xfrm>
            <a:custGeom>
              <a:avLst/>
              <a:gdLst/>
              <a:ahLst/>
              <a:rect l="l" t="t" r="r" b="b"/>
              <a:pathLst>
                <a:path w="21600" h="25245">
                  <a:moveTo>
                    <a:pt x="0" y="25245"/>
                  </a:moveTo>
                  <a:lnTo>
                    <a:pt x="21600" y="0"/>
                  </a:lnTo>
                  <a:lnTo>
                    <a:pt x="21600" y="252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0" name="CustomShape 7"/>
            <p:cNvSpPr/>
            <p:nvPr/>
          </p:nvSpPr>
          <p:spPr>
            <a:xfrm>
              <a:off x="9334440" y="-8640"/>
              <a:ext cx="2854440" cy="686664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1" name="CustomShape 8"/>
            <p:cNvSpPr/>
            <p:nvPr/>
          </p:nvSpPr>
          <p:spPr>
            <a:xfrm>
              <a:off x="10898640" y="-8640"/>
              <a:ext cx="1290240" cy="686664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2" name="CustomShape 9"/>
            <p:cNvSpPr/>
            <p:nvPr/>
          </p:nvSpPr>
          <p:spPr>
            <a:xfrm>
              <a:off x="10938960" y="-8640"/>
              <a:ext cx="1249920" cy="686664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3" name="CustomShape 10"/>
            <p:cNvSpPr/>
            <p:nvPr/>
          </p:nvSpPr>
          <p:spPr>
            <a:xfrm>
              <a:off x="10371600" y="3589920"/>
              <a:ext cx="1817280" cy="3268080"/>
            </a:xfrm>
            <a:custGeom>
              <a:avLst/>
              <a:gdLst/>
              <a:ahLst/>
              <a:rect l="l" t="t" r="r" b="b"/>
              <a:pathLst>
                <a:path w="21600" h="38841">
                  <a:moveTo>
                    <a:pt x="0" y="38841"/>
                  </a:moveTo>
                  <a:lnTo>
                    <a:pt x="21600" y="0"/>
                  </a:lnTo>
                  <a:lnTo>
                    <a:pt x="21600" y="38841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4" name="CustomShape 11"/>
            <p:cNvSpPr/>
            <p:nvPr/>
          </p:nvSpPr>
          <p:spPr>
            <a:xfrm>
              <a:off x="0" y="4013280"/>
              <a:ext cx="448560" cy="2844720"/>
            </a:xfrm>
            <a:custGeom>
              <a:avLst/>
              <a:gdLst/>
              <a:ahLst/>
              <a:rect l="l" t="t" r="r" b="b"/>
              <a:pathLst>
                <a:path w="21600" h="136892">
                  <a:moveTo>
                    <a:pt x="0" y="136892"/>
                  </a:moveTo>
                  <a:lnTo>
                    <a:pt x="0" y="0"/>
                  </a:lnTo>
                  <a:lnTo>
                    <a:pt x="21600" y="136892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35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340344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0" lang="cs-CZ" sz="4400" spc="-1" strike="noStrike">
                <a:solidFill>
                  <a:srgbClr val="90c226"/>
                </a:solidFill>
                <a:latin typeface="Trebuchet MS"/>
              </a:rPr>
              <a:t>Kliknutím lze upravit styl.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536" name="PlaceHolder 13"/>
          <p:cNvSpPr>
            <a:spLocks noGrp="1"/>
          </p:cNvSpPr>
          <p:nvPr>
            <p:ph type="body"/>
          </p:nvPr>
        </p:nvSpPr>
        <p:spPr>
          <a:xfrm>
            <a:off x="677160" y="4470480"/>
            <a:ext cx="8596800" cy="1571040"/>
          </a:xfrm>
          <a:prstGeom prst="rect">
            <a:avLst/>
          </a:prstGeom>
        </p:spPr>
        <p:txBody>
          <a:bodyPr anchor="ctr">
            <a:normAutofit/>
          </a:bodyPr>
          <a:p>
            <a:pPr marL="432000" indent="-324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404040"/>
                </a:solidFill>
                <a:latin typeface="Trebuchet MS"/>
              </a:rPr>
              <a:t>Po kliknutí můžete upravovat styly textu v předloze.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537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8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D86CEB9-62E8-4E30-8CAB-40C2D6AD26B0}" type="datetime">
              <a:rPr b="0" lang="en-US" sz="900" spc="-1" strike="noStrike">
                <a:solidFill>
                  <a:srgbClr val="898989"/>
                </a:solidFill>
                <a:latin typeface="Trebuchet MS"/>
              </a:rPr>
              <a:t>12/19/19</a:t>
            </a:fld>
            <a:endParaRPr b="0" lang="cs-CZ" sz="900" spc="-1" strike="noStrike">
              <a:latin typeface="Times New Roman"/>
            </a:endParaRPr>
          </a:p>
        </p:txBody>
      </p:sp>
      <p:sp>
        <p:nvSpPr>
          <p:cNvPr id="538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480" cy="3650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539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32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851DECB-85F4-4738-93CE-64DF75829035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&lt;číslo&gt;</a:t>
            </a:fld>
            <a:endParaRPr b="0" lang="cs-CZ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" name="Group 1"/>
          <p:cNvGrpSpPr/>
          <p:nvPr/>
        </p:nvGrpSpPr>
        <p:grpSpPr>
          <a:xfrm>
            <a:off x="0" y="-8640"/>
            <a:ext cx="12192120" cy="6866640"/>
            <a:chOff x="0" y="-8640"/>
            <a:chExt cx="12192120" cy="6866640"/>
          </a:xfrm>
        </p:grpSpPr>
        <p:cxnSp>
          <p:nvCxnSpPr>
            <p:cNvPr id="577" name="Line 2"/>
            <p:cNvCxnSpPr/>
            <p:nvPr/>
          </p:nvCxnSpPr>
          <p:spPr>
            <a:xfrm>
              <a:off x="9371160" y="0"/>
              <a:ext cx="1219320" cy="6858360"/>
            </a:xfrm>
            <a:prstGeom prst="straightConnector1">
              <a:avLst/>
            </a:prstGeom>
            <a:ln w="9360">
              <a:solidFill>
                <a:srgbClr val="bfbfbf"/>
              </a:solidFill>
              <a:round/>
            </a:ln>
          </p:spPr>
        </p:cxnSp>
        <p:cxnSp>
          <p:nvCxnSpPr>
            <p:cNvPr id="578" name="Line 3"/>
            <p:cNvCxnSpPr/>
            <p:nvPr/>
          </p:nvCxnSpPr>
          <p:spPr>
            <a:xfrm flipH="1">
              <a:off x="7425360" y="3681360"/>
              <a:ext cx="4763880" cy="3177000"/>
            </a:xfrm>
            <a:prstGeom prst="straightConnector1">
              <a:avLst/>
            </a:prstGeom>
            <a:ln w="9360">
              <a:solidFill>
                <a:srgbClr val="d9d9d9"/>
              </a:solidFill>
              <a:round/>
            </a:ln>
          </p:spPr>
        </p:cxnSp>
        <p:sp>
          <p:nvSpPr>
            <p:cNvPr id="579" name="CustomShape 4"/>
            <p:cNvSpPr/>
            <p:nvPr/>
          </p:nvSpPr>
          <p:spPr>
            <a:xfrm>
              <a:off x="9181440" y="-8640"/>
              <a:ext cx="3007440" cy="686664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0" name="CustomShape 5"/>
            <p:cNvSpPr/>
            <p:nvPr/>
          </p:nvSpPr>
          <p:spPr>
            <a:xfrm>
              <a:off x="9603360" y="-8640"/>
              <a:ext cx="2588400" cy="686664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1" name="CustomShape 6"/>
            <p:cNvSpPr/>
            <p:nvPr/>
          </p:nvSpPr>
          <p:spPr>
            <a:xfrm>
              <a:off x="8932320" y="3048120"/>
              <a:ext cx="3259800" cy="3809880"/>
            </a:xfrm>
            <a:custGeom>
              <a:avLst/>
              <a:gdLst/>
              <a:ahLst/>
              <a:rect l="l" t="t" r="r" b="b"/>
              <a:pathLst>
                <a:path w="21600" h="25245">
                  <a:moveTo>
                    <a:pt x="0" y="25245"/>
                  </a:moveTo>
                  <a:lnTo>
                    <a:pt x="21600" y="0"/>
                  </a:lnTo>
                  <a:lnTo>
                    <a:pt x="21600" y="252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2" name="CustomShape 7"/>
            <p:cNvSpPr/>
            <p:nvPr/>
          </p:nvSpPr>
          <p:spPr>
            <a:xfrm>
              <a:off x="9334440" y="-8640"/>
              <a:ext cx="2854440" cy="686664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3" name="CustomShape 8"/>
            <p:cNvSpPr/>
            <p:nvPr/>
          </p:nvSpPr>
          <p:spPr>
            <a:xfrm>
              <a:off x="10898640" y="-8640"/>
              <a:ext cx="1290240" cy="686664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4" name="CustomShape 9"/>
            <p:cNvSpPr/>
            <p:nvPr/>
          </p:nvSpPr>
          <p:spPr>
            <a:xfrm>
              <a:off x="10938960" y="-8640"/>
              <a:ext cx="1249920" cy="686664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5" name="CustomShape 10"/>
            <p:cNvSpPr/>
            <p:nvPr/>
          </p:nvSpPr>
          <p:spPr>
            <a:xfrm>
              <a:off x="10371600" y="3589920"/>
              <a:ext cx="1817280" cy="3268080"/>
            </a:xfrm>
            <a:custGeom>
              <a:avLst/>
              <a:gdLst/>
              <a:ahLst/>
              <a:rect l="l" t="t" r="r" b="b"/>
              <a:pathLst>
                <a:path w="21600" h="38841">
                  <a:moveTo>
                    <a:pt x="0" y="38841"/>
                  </a:moveTo>
                  <a:lnTo>
                    <a:pt x="21600" y="0"/>
                  </a:lnTo>
                  <a:lnTo>
                    <a:pt x="21600" y="38841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6" name="CustomShape 11"/>
            <p:cNvSpPr/>
            <p:nvPr/>
          </p:nvSpPr>
          <p:spPr>
            <a:xfrm>
              <a:off x="0" y="4013280"/>
              <a:ext cx="448560" cy="2844720"/>
            </a:xfrm>
            <a:custGeom>
              <a:avLst/>
              <a:gdLst/>
              <a:ahLst/>
              <a:rect l="l" t="t" r="r" b="b"/>
              <a:pathLst>
                <a:path w="21600" h="136892">
                  <a:moveTo>
                    <a:pt x="0" y="136892"/>
                  </a:moveTo>
                  <a:lnTo>
                    <a:pt x="0" y="0"/>
                  </a:lnTo>
                  <a:lnTo>
                    <a:pt x="21600" y="136892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87" name="PlaceHolder 12"/>
          <p:cNvSpPr>
            <a:spLocks noGrp="1"/>
          </p:cNvSpPr>
          <p:nvPr>
            <p:ph type="title"/>
          </p:nvPr>
        </p:nvSpPr>
        <p:spPr>
          <a:xfrm>
            <a:off x="931320" y="609480"/>
            <a:ext cx="8094240" cy="302256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0" lang="cs-CZ" sz="4400" spc="-1" strike="noStrike">
                <a:solidFill>
                  <a:srgbClr val="90c226"/>
                </a:solidFill>
                <a:latin typeface="Trebuchet MS"/>
              </a:rPr>
              <a:t>Kliknutím lze upravit styl.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588" name="PlaceHolder 13"/>
          <p:cNvSpPr>
            <a:spLocks noGrp="1"/>
          </p:cNvSpPr>
          <p:nvPr>
            <p:ph type="body"/>
          </p:nvPr>
        </p:nvSpPr>
        <p:spPr>
          <a:xfrm>
            <a:off x="1366200" y="3632040"/>
            <a:ext cx="7224480" cy="380880"/>
          </a:xfrm>
          <a:prstGeom prst="rect">
            <a:avLst/>
          </a:prstGeom>
        </p:spPr>
        <p:txBody>
          <a:bodyPr anchor="ctr">
            <a:normAutofit/>
          </a:bodyPr>
          <a:p>
            <a:pPr marL="432000" indent="-324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7f7f7f"/>
                </a:solidFill>
                <a:latin typeface="Trebuchet MS"/>
              </a:rPr>
              <a:t>Po kliknutí můžete upravovat styly textu v předloze.</a:t>
            </a:r>
            <a:endParaRPr b="0" lang="cs-CZ" sz="1600" spc="-1" strike="noStrike">
              <a:latin typeface="Arial"/>
            </a:endParaRPr>
          </a:p>
        </p:txBody>
      </p:sp>
      <p:sp>
        <p:nvSpPr>
          <p:cNvPr id="589" name="PlaceHolder 14"/>
          <p:cNvSpPr>
            <a:spLocks noGrp="1"/>
          </p:cNvSpPr>
          <p:nvPr>
            <p:ph type="body"/>
          </p:nvPr>
        </p:nvSpPr>
        <p:spPr>
          <a:xfrm>
            <a:off x="677160" y="4470480"/>
            <a:ext cx="8596800" cy="157104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cs-CZ" sz="1800" spc="-1" strike="noStrike">
                <a:solidFill>
                  <a:srgbClr val="404040"/>
                </a:solidFill>
                <a:latin typeface="Trebuchet MS"/>
              </a:rPr>
              <a:t>Po kliknutí můžete upravovat styly textu v předloze.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590" name="PlaceHolder 15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8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EA0D55F-4122-422F-A0FA-1C6D70C0FE54}" type="datetime">
              <a:rPr b="0" lang="en-US" sz="900" spc="-1" strike="noStrike">
                <a:solidFill>
                  <a:srgbClr val="898989"/>
                </a:solidFill>
                <a:latin typeface="Trebuchet MS"/>
              </a:rPr>
              <a:t>12/19/19</a:t>
            </a:fld>
            <a:endParaRPr b="0" lang="cs-CZ" sz="900" spc="-1" strike="noStrike">
              <a:latin typeface="Times New Roman"/>
            </a:endParaRPr>
          </a:p>
        </p:txBody>
      </p:sp>
      <p:sp>
        <p:nvSpPr>
          <p:cNvPr id="591" name="PlaceHolder 16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480" cy="3650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592" name="PlaceHolder 17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32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846ED3A-F375-408F-938A-C0C78E826355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&lt;číslo&gt;</a:t>
            </a:fld>
            <a:endParaRPr b="0" lang="cs-CZ" sz="900" spc="-1" strike="noStrike">
              <a:latin typeface="Times New Roman"/>
            </a:endParaRPr>
          </a:p>
        </p:txBody>
      </p:sp>
      <p:sp>
        <p:nvSpPr>
          <p:cNvPr id="593" name="TextShape 18"/>
          <p:cNvSpPr txBox="1"/>
          <p:nvPr/>
        </p:nvSpPr>
        <p:spPr>
          <a:xfrm>
            <a:off x="541800" y="790200"/>
            <a:ext cx="609480" cy="584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8000" spc="-1" strike="noStrike">
                <a:solidFill>
                  <a:srgbClr val="c0e474"/>
                </a:solidFill>
                <a:latin typeface="Arial"/>
              </a:rPr>
              <a:t>“</a:t>
            </a:r>
            <a:endParaRPr b="0" lang="cs-CZ" sz="8000" spc="-1" strike="noStrike">
              <a:latin typeface="Arial"/>
            </a:endParaRPr>
          </a:p>
        </p:txBody>
      </p:sp>
      <p:sp>
        <p:nvSpPr>
          <p:cNvPr id="594" name="TextShape 19"/>
          <p:cNvSpPr txBox="1"/>
          <p:nvPr/>
        </p:nvSpPr>
        <p:spPr>
          <a:xfrm>
            <a:off x="8893080" y="2886480"/>
            <a:ext cx="609480" cy="584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8000" spc="-1" strike="noStrike">
                <a:solidFill>
                  <a:srgbClr val="c0e474"/>
                </a:solidFill>
                <a:latin typeface="Arial"/>
              </a:rPr>
              <a:t>”</a:t>
            </a:r>
            <a:endParaRPr b="0" lang="cs-CZ" sz="8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roup 1"/>
          <p:cNvGrpSpPr/>
          <p:nvPr/>
        </p:nvGrpSpPr>
        <p:grpSpPr>
          <a:xfrm>
            <a:off x="0" y="-8640"/>
            <a:ext cx="12192120" cy="6866640"/>
            <a:chOff x="0" y="-8640"/>
            <a:chExt cx="12192120" cy="6866640"/>
          </a:xfrm>
        </p:grpSpPr>
        <p:cxnSp>
          <p:nvCxnSpPr>
            <p:cNvPr id="632" name="Line 2"/>
            <p:cNvCxnSpPr/>
            <p:nvPr/>
          </p:nvCxnSpPr>
          <p:spPr>
            <a:xfrm>
              <a:off x="9371160" y="0"/>
              <a:ext cx="1219320" cy="6858360"/>
            </a:xfrm>
            <a:prstGeom prst="straightConnector1">
              <a:avLst/>
            </a:prstGeom>
            <a:ln w="9360">
              <a:solidFill>
                <a:srgbClr val="bfbfbf"/>
              </a:solidFill>
              <a:round/>
            </a:ln>
          </p:spPr>
        </p:cxnSp>
        <p:cxnSp>
          <p:nvCxnSpPr>
            <p:cNvPr id="633" name="Line 3"/>
            <p:cNvCxnSpPr/>
            <p:nvPr/>
          </p:nvCxnSpPr>
          <p:spPr>
            <a:xfrm flipH="1">
              <a:off x="7425360" y="3681360"/>
              <a:ext cx="4763880" cy="3177000"/>
            </a:xfrm>
            <a:prstGeom prst="straightConnector1">
              <a:avLst/>
            </a:prstGeom>
            <a:ln w="9360">
              <a:solidFill>
                <a:srgbClr val="d9d9d9"/>
              </a:solidFill>
              <a:round/>
            </a:ln>
          </p:spPr>
        </p:cxnSp>
        <p:sp>
          <p:nvSpPr>
            <p:cNvPr id="634" name="CustomShape 4"/>
            <p:cNvSpPr/>
            <p:nvPr/>
          </p:nvSpPr>
          <p:spPr>
            <a:xfrm>
              <a:off x="9181440" y="-8640"/>
              <a:ext cx="3007440" cy="686664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5" name="CustomShape 5"/>
            <p:cNvSpPr/>
            <p:nvPr/>
          </p:nvSpPr>
          <p:spPr>
            <a:xfrm>
              <a:off x="9603360" y="-8640"/>
              <a:ext cx="2588400" cy="686664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6" name="CustomShape 6"/>
            <p:cNvSpPr/>
            <p:nvPr/>
          </p:nvSpPr>
          <p:spPr>
            <a:xfrm>
              <a:off x="8932320" y="3048120"/>
              <a:ext cx="3259800" cy="3809880"/>
            </a:xfrm>
            <a:custGeom>
              <a:avLst/>
              <a:gdLst/>
              <a:ahLst/>
              <a:rect l="l" t="t" r="r" b="b"/>
              <a:pathLst>
                <a:path w="21600" h="25245">
                  <a:moveTo>
                    <a:pt x="0" y="25245"/>
                  </a:moveTo>
                  <a:lnTo>
                    <a:pt x="21600" y="0"/>
                  </a:lnTo>
                  <a:lnTo>
                    <a:pt x="21600" y="252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7" name="CustomShape 7"/>
            <p:cNvSpPr/>
            <p:nvPr/>
          </p:nvSpPr>
          <p:spPr>
            <a:xfrm>
              <a:off x="9334440" y="-8640"/>
              <a:ext cx="2854440" cy="686664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8" name="CustomShape 8"/>
            <p:cNvSpPr/>
            <p:nvPr/>
          </p:nvSpPr>
          <p:spPr>
            <a:xfrm>
              <a:off x="10898640" y="-8640"/>
              <a:ext cx="1290240" cy="686664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9" name="CustomShape 9"/>
            <p:cNvSpPr/>
            <p:nvPr/>
          </p:nvSpPr>
          <p:spPr>
            <a:xfrm>
              <a:off x="10938960" y="-8640"/>
              <a:ext cx="1249920" cy="686664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0" name="CustomShape 10"/>
            <p:cNvSpPr/>
            <p:nvPr/>
          </p:nvSpPr>
          <p:spPr>
            <a:xfrm>
              <a:off x="10371600" y="3589920"/>
              <a:ext cx="1817280" cy="3268080"/>
            </a:xfrm>
            <a:custGeom>
              <a:avLst/>
              <a:gdLst/>
              <a:ahLst/>
              <a:rect l="l" t="t" r="r" b="b"/>
              <a:pathLst>
                <a:path w="21600" h="38841">
                  <a:moveTo>
                    <a:pt x="0" y="38841"/>
                  </a:moveTo>
                  <a:lnTo>
                    <a:pt x="21600" y="0"/>
                  </a:lnTo>
                  <a:lnTo>
                    <a:pt x="21600" y="38841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1" name="CustomShape 11"/>
            <p:cNvSpPr/>
            <p:nvPr/>
          </p:nvSpPr>
          <p:spPr>
            <a:xfrm>
              <a:off x="0" y="4013280"/>
              <a:ext cx="448560" cy="2844720"/>
            </a:xfrm>
            <a:custGeom>
              <a:avLst/>
              <a:gdLst/>
              <a:ahLst/>
              <a:rect l="l" t="t" r="r" b="b"/>
              <a:pathLst>
                <a:path w="21600" h="136892">
                  <a:moveTo>
                    <a:pt x="0" y="136892"/>
                  </a:moveTo>
                  <a:lnTo>
                    <a:pt x="0" y="0"/>
                  </a:lnTo>
                  <a:lnTo>
                    <a:pt x="21600" y="136892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42" name="PlaceHolder 12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800" cy="259560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cs-CZ" sz="4400" spc="-1" strike="noStrike">
                <a:solidFill>
                  <a:srgbClr val="90c226"/>
                </a:solidFill>
                <a:latin typeface="Trebuchet MS"/>
              </a:rPr>
              <a:t>Kliknutím lze upravit styl.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643" name="PlaceHolder 13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800" cy="151380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404040"/>
                </a:solidFill>
                <a:latin typeface="Trebuchet MS"/>
              </a:rPr>
              <a:t>Po kliknutí můžete upravovat styly textu v předloze.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644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8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2744C7A-42EB-4E43-97D1-F112E643210F}" type="datetime">
              <a:rPr b="0" lang="en-US" sz="900" spc="-1" strike="noStrike">
                <a:solidFill>
                  <a:srgbClr val="898989"/>
                </a:solidFill>
                <a:latin typeface="Trebuchet MS"/>
              </a:rPr>
              <a:t>12/19/19</a:t>
            </a:fld>
            <a:endParaRPr b="0" lang="cs-CZ" sz="900" spc="-1" strike="noStrike">
              <a:latin typeface="Times New Roman"/>
            </a:endParaRPr>
          </a:p>
        </p:txBody>
      </p:sp>
      <p:sp>
        <p:nvSpPr>
          <p:cNvPr id="645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480" cy="3650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646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32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0B696C7-B32D-421C-A5BC-0B312B0CEF08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&lt;číslo&gt;</a:t>
            </a:fld>
            <a:endParaRPr b="0" lang="cs-CZ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Group 1"/>
          <p:cNvGrpSpPr/>
          <p:nvPr/>
        </p:nvGrpSpPr>
        <p:grpSpPr>
          <a:xfrm>
            <a:off x="0" y="-8640"/>
            <a:ext cx="12192120" cy="6866640"/>
            <a:chOff x="0" y="-8640"/>
            <a:chExt cx="12192120" cy="6866640"/>
          </a:xfrm>
        </p:grpSpPr>
        <p:cxnSp>
          <p:nvCxnSpPr>
            <p:cNvPr id="684" name="Line 2"/>
            <p:cNvCxnSpPr/>
            <p:nvPr/>
          </p:nvCxnSpPr>
          <p:spPr>
            <a:xfrm>
              <a:off x="9371160" y="0"/>
              <a:ext cx="1219320" cy="6858360"/>
            </a:xfrm>
            <a:prstGeom prst="straightConnector1">
              <a:avLst/>
            </a:prstGeom>
            <a:ln w="9360">
              <a:solidFill>
                <a:srgbClr val="bfbfbf"/>
              </a:solidFill>
              <a:round/>
            </a:ln>
          </p:spPr>
        </p:cxnSp>
        <p:cxnSp>
          <p:nvCxnSpPr>
            <p:cNvPr id="685" name="Line 3"/>
            <p:cNvCxnSpPr/>
            <p:nvPr/>
          </p:nvCxnSpPr>
          <p:spPr>
            <a:xfrm flipH="1">
              <a:off x="7425360" y="3681360"/>
              <a:ext cx="4763880" cy="3177000"/>
            </a:xfrm>
            <a:prstGeom prst="straightConnector1">
              <a:avLst/>
            </a:prstGeom>
            <a:ln w="9360">
              <a:solidFill>
                <a:srgbClr val="d9d9d9"/>
              </a:solidFill>
              <a:round/>
            </a:ln>
          </p:spPr>
        </p:cxnSp>
        <p:sp>
          <p:nvSpPr>
            <p:cNvPr id="686" name="CustomShape 4"/>
            <p:cNvSpPr/>
            <p:nvPr/>
          </p:nvSpPr>
          <p:spPr>
            <a:xfrm>
              <a:off x="9181440" y="-8640"/>
              <a:ext cx="3007440" cy="686664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7" name="CustomShape 5"/>
            <p:cNvSpPr/>
            <p:nvPr/>
          </p:nvSpPr>
          <p:spPr>
            <a:xfrm>
              <a:off x="9603360" y="-8640"/>
              <a:ext cx="2588400" cy="686664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8" name="CustomShape 6"/>
            <p:cNvSpPr/>
            <p:nvPr/>
          </p:nvSpPr>
          <p:spPr>
            <a:xfrm>
              <a:off x="8932320" y="3048120"/>
              <a:ext cx="3259800" cy="3809880"/>
            </a:xfrm>
            <a:custGeom>
              <a:avLst/>
              <a:gdLst/>
              <a:ahLst/>
              <a:rect l="l" t="t" r="r" b="b"/>
              <a:pathLst>
                <a:path w="21600" h="25245">
                  <a:moveTo>
                    <a:pt x="0" y="25245"/>
                  </a:moveTo>
                  <a:lnTo>
                    <a:pt x="21600" y="0"/>
                  </a:lnTo>
                  <a:lnTo>
                    <a:pt x="21600" y="252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9" name="CustomShape 7"/>
            <p:cNvSpPr/>
            <p:nvPr/>
          </p:nvSpPr>
          <p:spPr>
            <a:xfrm>
              <a:off x="9334440" y="-8640"/>
              <a:ext cx="2854440" cy="686664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0" name="CustomShape 8"/>
            <p:cNvSpPr/>
            <p:nvPr/>
          </p:nvSpPr>
          <p:spPr>
            <a:xfrm>
              <a:off x="10898640" y="-8640"/>
              <a:ext cx="1290240" cy="686664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1" name="CustomShape 9"/>
            <p:cNvSpPr/>
            <p:nvPr/>
          </p:nvSpPr>
          <p:spPr>
            <a:xfrm>
              <a:off x="10938960" y="-8640"/>
              <a:ext cx="1249920" cy="686664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2" name="CustomShape 10"/>
            <p:cNvSpPr/>
            <p:nvPr/>
          </p:nvSpPr>
          <p:spPr>
            <a:xfrm>
              <a:off x="10371600" y="3589920"/>
              <a:ext cx="1817280" cy="3268080"/>
            </a:xfrm>
            <a:custGeom>
              <a:avLst/>
              <a:gdLst/>
              <a:ahLst/>
              <a:rect l="l" t="t" r="r" b="b"/>
              <a:pathLst>
                <a:path w="21600" h="38841">
                  <a:moveTo>
                    <a:pt x="0" y="38841"/>
                  </a:moveTo>
                  <a:lnTo>
                    <a:pt x="21600" y="0"/>
                  </a:lnTo>
                  <a:lnTo>
                    <a:pt x="21600" y="38841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3" name="CustomShape 11"/>
            <p:cNvSpPr/>
            <p:nvPr/>
          </p:nvSpPr>
          <p:spPr>
            <a:xfrm>
              <a:off x="0" y="4013280"/>
              <a:ext cx="448560" cy="2844720"/>
            </a:xfrm>
            <a:custGeom>
              <a:avLst/>
              <a:gdLst/>
              <a:ahLst/>
              <a:rect l="l" t="t" r="r" b="b"/>
              <a:pathLst>
                <a:path w="21600" h="136892">
                  <a:moveTo>
                    <a:pt x="0" y="136892"/>
                  </a:moveTo>
                  <a:lnTo>
                    <a:pt x="0" y="0"/>
                  </a:lnTo>
                  <a:lnTo>
                    <a:pt x="21600" y="136892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94" name="PlaceHolder 12"/>
          <p:cNvSpPr>
            <a:spLocks noGrp="1"/>
          </p:cNvSpPr>
          <p:nvPr>
            <p:ph type="title"/>
          </p:nvPr>
        </p:nvSpPr>
        <p:spPr>
          <a:xfrm>
            <a:off x="931320" y="609480"/>
            <a:ext cx="8094240" cy="302256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0" lang="cs-CZ" sz="4400" spc="-1" strike="noStrike">
                <a:solidFill>
                  <a:srgbClr val="90c226"/>
                </a:solidFill>
                <a:latin typeface="Trebuchet MS"/>
              </a:rPr>
              <a:t>Kliknutím lze upravit styl.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695" name="PlaceHolder 13"/>
          <p:cNvSpPr>
            <a:spLocks noGrp="1"/>
          </p:cNvSpPr>
          <p:nvPr>
            <p:ph type="body"/>
          </p:nvPr>
        </p:nvSpPr>
        <p:spPr>
          <a:xfrm>
            <a:off x="677160" y="4013280"/>
            <a:ext cx="8596800" cy="514080"/>
          </a:xfrm>
          <a:prstGeom prst="rect">
            <a:avLst/>
          </a:prstGeom>
        </p:spPr>
        <p:txBody>
          <a:bodyPr anchor="b">
            <a:normAutofit/>
          </a:bodyPr>
          <a:p>
            <a:pPr marL="432000" indent="-324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404040"/>
                </a:solidFill>
                <a:latin typeface="Trebuchet MS"/>
              </a:rPr>
              <a:t>Po kliknutí můžete upravovat styly textu v předloze.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696" name="PlaceHolder 14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800" cy="151380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cs-CZ" sz="1800" spc="-1" strike="noStrike">
                <a:solidFill>
                  <a:srgbClr val="7f7f7f"/>
                </a:solidFill>
                <a:latin typeface="Trebuchet MS"/>
              </a:rPr>
              <a:t>Po kliknutí můžete upravovat styly textu v předloze.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697" name="PlaceHolder 15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8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A8E5E68-A0D5-436F-83CC-F744CC4B3BA0}" type="datetime">
              <a:rPr b="0" lang="en-US" sz="900" spc="-1" strike="noStrike">
                <a:solidFill>
                  <a:srgbClr val="898989"/>
                </a:solidFill>
                <a:latin typeface="Trebuchet MS"/>
              </a:rPr>
              <a:t>12/19/19</a:t>
            </a:fld>
            <a:endParaRPr b="0" lang="cs-CZ" sz="900" spc="-1" strike="noStrike">
              <a:latin typeface="Times New Roman"/>
            </a:endParaRPr>
          </a:p>
        </p:txBody>
      </p:sp>
      <p:sp>
        <p:nvSpPr>
          <p:cNvPr id="698" name="PlaceHolder 16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480" cy="3650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699" name="PlaceHolder 17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32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F820DA0-F7CB-40C7-A5C3-E7C81F9D6B18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&lt;číslo&gt;</a:t>
            </a:fld>
            <a:endParaRPr b="0" lang="cs-CZ" sz="900" spc="-1" strike="noStrike">
              <a:latin typeface="Times New Roman"/>
            </a:endParaRPr>
          </a:p>
        </p:txBody>
      </p:sp>
      <p:sp>
        <p:nvSpPr>
          <p:cNvPr id="700" name="TextShape 18"/>
          <p:cNvSpPr txBox="1"/>
          <p:nvPr/>
        </p:nvSpPr>
        <p:spPr>
          <a:xfrm>
            <a:off x="541800" y="790200"/>
            <a:ext cx="609480" cy="584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8000" spc="-1" strike="noStrike">
                <a:solidFill>
                  <a:srgbClr val="c0e474"/>
                </a:solidFill>
                <a:latin typeface="Arial"/>
              </a:rPr>
              <a:t>“</a:t>
            </a:r>
            <a:endParaRPr b="0" lang="cs-CZ" sz="8000" spc="-1" strike="noStrike">
              <a:latin typeface="Arial"/>
            </a:endParaRPr>
          </a:p>
        </p:txBody>
      </p:sp>
      <p:sp>
        <p:nvSpPr>
          <p:cNvPr id="701" name="TextShape 19"/>
          <p:cNvSpPr txBox="1"/>
          <p:nvPr/>
        </p:nvSpPr>
        <p:spPr>
          <a:xfrm>
            <a:off x="8893080" y="2886480"/>
            <a:ext cx="609480" cy="584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8000" spc="-1" strike="noStrike">
                <a:solidFill>
                  <a:srgbClr val="c0e474"/>
                </a:solidFill>
                <a:latin typeface="Arial"/>
              </a:rPr>
              <a:t>”</a:t>
            </a:r>
            <a:endParaRPr b="0" lang="cs-CZ" sz="8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" name="Group 1"/>
          <p:cNvGrpSpPr/>
          <p:nvPr/>
        </p:nvGrpSpPr>
        <p:grpSpPr>
          <a:xfrm>
            <a:off x="0" y="-8640"/>
            <a:ext cx="12192120" cy="6866640"/>
            <a:chOff x="0" y="-8640"/>
            <a:chExt cx="12192120" cy="6866640"/>
          </a:xfrm>
        </p:grpSpPr>
        <p:cxnSp>
          <p:nvCxnSpPr>
            <p:cNvPr id="739" name="Line 2"/>
            <p:cNvCxnSpPr/>
            <p:nvPr/>
          </p:nvCxnSpPr>
          <p:spPr>
            <a:xfrm>
              <a:off x="9371160" y="0"/>
              <a:ext cx="1219320" cy="6858360"/>
            </a:xfrm>
            <a:prstGeom prst="straightConnector1">
              <a:avLst/>
            </a:prstGeom>
            <a:ln w="9360">
              <a:solidFill>
                <a:srgbClr val="bfbfbf"/>
              </a:solidFill>
              <a:round/>
            </a:ln>
          </p:spPr>
        </p:cxnSp>
        <p:cxnSp>
          <p:nvCxnSpPr>
            <p:cNvPr id="740" name="Line 3"/>
            <p:cNvCxnSpPr/>
            <p:nvPr/>
          </p:nvCxnSpPr>
          <p:spPr>
            <a:xfrm flipH="1">
              <a:off x="7425360" y="3681360"/>
              <a:ext cx="4763880" cy="3177000"/>
            </a:xfrm>
            <a:prstGeom prst="straightConnector1">
              <a:avLst/>
            </a:prstGeom>
            <a:ln w="9360">
              <a:solidFill>
                <a:srgbClr val="d9d9d9"/>
              </a:solidFill>
              <a:round/>
            </a:ln>
          </p:spPr>
        </p:cxnSp>
        <p:sp>
          <p:nvSpPr>
            <p:cNvPr id="741" name="CustomShape 4"/>
            <p:cNvSpPr/>
            <p:nvPr/>
          </p:nvSpPr>
          <p:spPr>
            <a:xfrm>
              <a:off x="9181440" y="-8640"/>
              <a:ext cx="3007440" cy="686664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2" name="CustomShape 5"/>
            <p:cNvSpPr/>
            <p:nvPr/>
          </p:nvSpPr>
          <p:spPr>
            <a:xfrm>
              <a:off x="9603360" y="-8640"/>
              <a:ext cx="2588400" cy="686664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3" name="CustomShape 6"/>
            <p:cNvSpPr/>
            <p:nvPr/>
          </p:nvSpPr>
          <p:spPr>
            <a:xfrm>
              <a:off x="8932320" y="3048120"/>
              <a:ext cx="3259800" cy="3809880"/>
            </a:xfrm>
            <a:custGeom>
              <a:avLst/>
              <a:gdLst/>
              <a:ahLst/>
              <a:rect l="l" t="t" r="r" b="b"/>
              <a:pathLst>
                <a:path w="21600" h="25245">
                  <a:moveTo>
                    <a:pt x="0" y="25245"/>
                  </a:moveTo>
                  <a:lnTo>
                    <a:pt x="21600" y="0"/>
                  </a:lnTo>
                  <a:lnTo>
                    <a:pt x="21600" y="252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4" name="CustomShape 7"/>
            <p:cNvSpPr/>
            <p:nvPr/>
          </p:nvSpPr>
          <p:spPr>
            <a:xfrm>
              <a:off x="9334440" y="-8640"/>
              <a:ext cx="2854440" cy="686664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5" name="CustomShape 8"/>
            <p:cNvSpPr/>
            <p:nvPr/>
          </p:nvSpPr>
          <p:spPr>
            <a:xfrm>
              <a:off x="10898640" y="-8640"/>
              <a:ext cx="1290240" cy="686664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6" name="CustomShape 9"/>
            <p:cNvSpPr/>
            <p:nvPr/>
          </p:nvSpPr>
          <p:spPr>
            <a:xfrm>
              <a:off x="10938960" y="-8640"/>
              <a:ext cx="1249920" cy="686664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7" name="CustomShape 10"/>
            <p:cNvSpPr/>
            <p:nvPr/>
          </p:nvSpPr>
          <p:spPr>
            <a:xfrm>
              <a:off x="10371600" y="3589920"/>
              <a:ext cx="1817280" cy="3268080"/>
            </a:xfrm>
            <a:custGeom>
              <a:avLst/>
              <a:gdLst/>
              <a:ahLst/>
              <a:rect l="l" t="t" r="r" b="b"/>
              <a:pathLst>
                <a:path w="21600" h="38841">
                  <a:moveTo>
                    <a:pt x="0" y="38841"/>
                  </a:moveTo>
                  <a:lnTo>
                    <a:pt x="21600" y="0"/>
                  </a:lnTo>
                  <a:lnTo>
                    <a:pt x="21600" y="38841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8" name="CustomShape 11"/>
            <p:cNvSpPr/>
            <p:nvPr/>
          </p:nvSpPr>
          <p:spPr>
            <a:xfrm>
              <a:off x="0" y="4013280"/>
              <a:ext cx="448560" cy="2844720"/>
            </a:xfrm>
            <a:custGeom>
              <a:avLst/>
              <a:gdLst/>
              <a:ahLst/>
              <a:rect l="l" t="t" r="r" b="b"/>
              <a:pathLst>
                <a:path w="21600" h="136892">
                  <a:moveTo>
                    <a:pt x="0" y="136892"/>
                  </a:moveTo>
                  <a:lnTo>
                    <a:pt x="0" y="0"/>
                  </a:lnTo>
                  <a:lnTo>
                    <a:pt x="21600" y="136892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49" name="PlaceHolder 12"/>
          <p:cNvSpPr>
            <a:spLocks noGrp="1"/>
          </p:cNvSpPr>
          <p:nvPr>
            <p:ph type="title"/>
          </p:nvPr>
        </p:nvSpPr>
        <p:spPr>
          <a:xfrm>
            <a:off x="685800" y="609480"/>
            <a:ext cx="8588160" cy="302256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0" lang="cs-CZ" sz="4400" spc="-1" strike="noStrike">
                <a:solidFill>
                  <a:srgbClr val="90c226"/>
                </a:solidFill>
                <a:latin typeface="Trebuchet MS"/>
              </a:rPr>
              <a:t>Kliknutím lze upravit styl.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750" name="PlaceHolder 13"/>
          <p:cNvSpPr>
            <a:spLocks noGrp="1"/>
          </p:cNvSpPr>
          <p:nvPr>
            <p:ph type="body"/>
          </p:nvPr>
        </p:nvSpPr>
        <p:spPr>
          <a:xfrm>
            <a:off x="677160" y="4013280"/>
            <a:ext cx="8596800" cy="514080"/>
          </a:xfrm>
          <a:prstGeom prst="rect">
            <a:avLst/>
          </a:prstGeom>
        </p:spPr>
        <p:txBody>
          <a:bodyPr anchor="b">
            <a:normAutofit/>
          </a:bodyPr>
          <a:p>
            <a:pPr marL="432000" indent="-324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90c226"/>
                </a:solidFill>
                <a:latin typeface="Trebuchet MS"/>
              </a:rPr>
              <a:t>Po kliknutí můžete upravovat styly textu v předloze.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751" name="PlaceHolder 14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800" cy="151380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cs-CZ" sz="1800" spc="-1" strike="noStrike">
                <a:solidFill>
                  <a:srgbClr val="7f7f7f"/>
                </a:solidFill>
                <a:latin typeface="Trebuchet MS"/>
              </a:rPr>
              <a:t>Po kliknutí můžete upravovat styly textu v předloze.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752" name="PlaceHolder 15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8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9938376-6A55-4A45-9324-2521DADA21FC}" type="datetime">
              <a:rPr b="0" lang="en-US" sz="900" spc="-1" strike="noStrike">
                <a:solidFill>
                  <a:srgbClr val="898989"/>
                </a:solidFill>
                <a:latin typeface="Trebuchet MS"/>
              </a:rPr>
              <a:t>12/19/19</a:t>
            </a:fld>
            <a:endParaRPr b="0" lang="cs-CZ" sz="900" spc="-1" strike="noStrike">
              <a:latin typeface="Times New Roman"/>
            </a:endParaRPr>
          </a:p>
        </p:txBody>
      </p:sp>
      <p:sp>
        <p:nvSpPr>
          <p:cNvPr id="753" name="PlaceHolder 16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480" cy="3650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754" name="PlaceHolder 17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32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99B98A8-9410-4B9D-A06E-3A6EF713B46E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&lt;číslo&gt;</a:t>
            </a:fld>
            <a:endParaRPr b="0" lang="cs-CZ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roup 1"/>
          <p:cNvGrpSpPr/>
          <p:nvPr/>
        </p:nvGrpSpPr>
        <p:grpSpPr>
          <a:xfrm>
            <a:off x="0" y="-8640"/>
            <a:ext cx="12192120" cy="6866640"/>
            <a:chOff x="0" y="-8640"/>
            <a:chExt cx="12192120" cy="6866640"/>
          </a:xfrm>
        </p:grpSpPr>
        <p:cxnSp>
          <p:nvCxnSpPr>
            <p:cNvPr id="792" name="Line 2"/>
            <p:cNvCxnSpPr/>
            <p:nvPr/>
          </p:nvCxnSpPr>
          <p:spPr>
            <a:xfrm>
              <a:off x="9371160" y="0"/>
              <a:ext cx="1219320" cy="6858360"/>
            </a:xfrm>
            <a:prstGeom prst="straightConnector1">
              <a:avLst/>
            </a:prstGeom>
            <a:ln w="9360">
              <a:solidFill>
                <a:srgbClr val="bfbfbf"/>
              </a:solidFill>
              <a:round/>
            </a:ln>
          </p:spPr>
        </p:cxnSp>
        <p:cxnSp>
          <p:nvCxnSpPr>
            <p:cNvPr id="793" name="Line 3"/>
            <p:cNvCxnSpPr/>
            <p:nvPr/>
          </p:nvCxnSpPr>
          <p:spPr>
            <a:xfrm flipH="1">
              <a:off x="7425360" y="3681360"/>
              <a:ext cx="4763880" cy="3177000"/>
            </a:xfrm>
            <a:prstGeom prst="straightConnector1">
              <a:avLst/>
            </a:prstGeom>
            <a:ln w="9360">
              <a:solidFill>
                <a:srgbClr val="d9d9d9"/>
              </a:solidFill>
              <a:round/>
            </a:ln>
          </p:spPr>
        </p:cxnSp>
        <p:sp>
          <p:nvSpPr>
            <p:cNvPr id="794" name="CustomShape 4"/>
            <p:cNvSpPr/>
            <p:nvPr/>
          </p:nvSpPr>
          <p:spPr>
            <a:xfrm>
              <a:off x="9181440" y="-8640"/>
              <a:ext cx="3007440" cy="686664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5" name="CustomShape 5"/>
            <p:cNvSpPr/>
            <p:nvPr/>
          </p:nvSpPr>
          <p:spPr>
            <a:xfrm>
              <a:off x="9603360" y="-8640"/>
              <a:ext cx="2588400" cy="686664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6" name="CustomShape 6"/>
            <p:cNvSpPr/>
            <p:nvPr/>
          </p:nvSpPr>
          <p:spPr>
            <a:xfrm>
              <a:off x="8932320" y="3048120"/>
              <a:ext cx="3259800" cy="3809880"/>
            </a:xfrm>
            <a:custGeom>
              <a:avLst/>
              <a:gdLst/>
              <a:ahLst/>
              <a:rect l="l" t="t" r="r" b="b"/>
              <a:pathLst>
                <a:path w="21600" h="25245">
                  <a:moveTo>
                    <a:pt x="0" y="25245"/>
                  </a:moveTo>
                  <a:lnTo>
                    <a:pt x="21600" y="0"/>
                  </a:lnTo>
                  <a:lnTo>
                    <a:pt x="21600" y="252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7" name="CustomShape 7"/>
            <p:cNvSpPr/>
            <p:nvPr/>
          </p:nvSpPr>
          <p:spPr>
            <a:xfrm>
              <a:off x="9334440" y="-8640"/>
              <a:ext cx="2854440" cy="686664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8" name="CustomShape 8"/>
            <p:cNvSpPr/>
            <p:nvPr/>
          </p:nvSpPr>
          <p:spPr>
            <a:xfrm>
              <a:off x="10898640" y="-8640"/>
              <a:ext cx="1290240" cy="686664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9" name="CustomShape 9"/>
            <p:cNvSpPr/>
            <p:nvPr/>
          </p:nvSpPr>
          <p:spPr>
            <a:xfrm>
              <a:off x="10938960" y="-8640"/>
              <a:ext cx="1249920" cy="686664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0" name="CustomShape 10"/>
            <p:cNvSpPr/>
            <p:nvPr/>
          </p:nvSpPr>
          <p:spPr>
            <a:xfrm>
              <a:off x="10371600" y="3589920"/>
              <a:ext cx="1817280" cy="3268080"/>
            </a:xfrm>
            <a:custGeom>
              <a:avLst/>
              <a:gdLst/>
              <a:ahLst/>
              <a:rect l="l" t="t" r="r" b="b"/>
              <a:pathLst>
                <a:path w="21600" h="38841">
                  <a:moveTo>
                    <a:pt x="0" y="38841"/>
                  </a:moveTo>
                  <a:lnTo>
                    <a:pt x="21600" y="0"/>
                  </a:lnTo>
                  <a:lnTo>
                    <a:pt x="21600" y="38841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1" name="CustomShape 11"/>
            <p:cNvSpPr/>
            <p:nvPr/>
          </p:nvSpPr>
          <p:spPr>
            <a:xfrm>
              <a:off x="0" y="4013280"/>
              <a:ext cx="448560" cy="2844720"/>
            </a:xfrm>
            <a:custGeom>
              <a:avLst/>
              <a:gdLst/>
              <a:ahLst/>
              <a:rect l="l" t="t" r="r" b="b"/>
              <a:pathLst>
                <a:path w="21600" h="136892">
                  <a:moveTo>
                    <a:pt x="0" y="136892"/>
                  </a:moveTo>
                  <a:lnTo>
                    <a:pt x="0" y="0"/>
                  </a:lnTo>
                  <a:lnTo>
                    <a:pt x="21600" y="136892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02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cs-CZ" sz="3600" spc="-1" strike="noStrike">
                <a:solidFill>
                  <a:srgbClr val="90c226"/>
                </a:solidFill>
                <a:latin typeface="Trebuchet MS"/>
              </a:rPr>
              <a:t>Kliknutím lze upravit styl.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803" name="PlaceHolder 13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800" cy="3880800"/>
          </a:xfrm>
          <a:prstGeom prst="rect">
            <a:avLst/>
          </a:prstGeom>
        </p:spPr>
        <p:txBody>
          <a:bodyPr vert="ver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404040"/>
                </a:solidFill>
                <a:latin typeface="Trebuchet MS"/>
              </a:rPr>
              <a:t>Po kliknutí můžete upravovat styly textu v předloze.</a:t>
            </a:r>
            <a:endParaRPr b="0" lang="cs-CZ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600" spc="-1" strike="noStrike">
                <a:solidFill>
                  <a:srgbClr val="404040"/>
                </a:solidFill>
                <a:latin typeface="Trebuchet MS"/>
              </a:rPr>
              <a:t>Druhá úroveň</a:t>
            </a:r>
            <a:endParaRPr b="0" lang="cs-CZ" sz="1600" spc="-1" strike="noStrike"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404040"/>
                </a:solidFill>
                <a:latin typeface="Trebuchet MS"/>
              </a:rPr>
              <a:t>Třetí úroveň</a:t>
            </a:r>
            <a:endParaRPr b="0" lang="cs-CZ" sz="1400" spc="-1" strike="noStrike"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200" spc="-1" strike="noStrike">
                <a:solidFill>
                  <a:srgbClr val="404040"/>
                </a:solidFill>
                <a:latin typeface="Trebuchet MS"/>
              </a:rPr>
              <a:t>Čtvrtá úroveň</a:t>
            </a:r>
            <a:endParaRPr b="0" lang="cs-CZ" sz="1200" spc="-1" strike="noStrike"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200" spc="-1" strike="noStrike">
                <a:solidFill>
                  <a:srgbClr val="404040"/>
                </a:solidFill>
                <a:latin typeface="Trebuchet MS"/>
              </a:rPr>
              <a:t>Pátá úroveň</a:t>
            </a:r>
            <a:endParaRPr b="0" lang="cs-CZ" sz="1200" spc="-1" strike="noStrike">
              <a:latin typeface="Arial"/>
            </a:endParaRPr>
          </a:p>
        </p:txBody>
      </p:sp>
      <p:sp>
        <p:nvSpPr>
          <p:cNvPr id="804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8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7CB1121-3290-4461-A0B3-3FC8C95DAC1F}" type="datetime">
              <a:rPr b="0" lang="en-US" sz="900" spc="-1" strike="noStrike">
                <a:solidFill>
                  <a:srgbClr val="898989"/>
                </a:solidFill>
                <a:latin typeface="Trebuchet MS"/>
              </a:rPr>
              <a:t>12/19/19</a:t>
            </a:fld>
            <a:endParaRPr b="0" lang="cs-CZ" sz="900" spc="-1" strike="noStrike">
              <a:latin typeface="Times New Roman"/>
            </a:endParaRPr>
          </a:p>
        </p:txBody>
      </p:sp>
      <p:sp>
        <p:nvSpPr>
          <p:cNvPr id="805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480" cy="3650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806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32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5DEE97E-0052-45DB-A24F-14FEF0EACAE9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&lt;číslo&gt;</a:t>
            </a:fld>
            <a:endParaRPr b="0" lang="cs-CZ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" name="Group 1"/>
          <p:cNvGrpSpPr/>
          <p:nvPr/>
        </p:nvGrpSpPr>
        <p:grpSpPr>
          <a:xfrm>
            <a:off x="0" y="-8640"/>
            <a:ext cx="12192120" cy="6866640"/>
            <a:chOff x="0" y="-8640"/>
            <a:chExt cx="12192120" cy="6866640"/>
          </a:xfrm>
        </p:grpSpPr>
        <p:cxnSp>
          <p:nvCxnSpPr>
            <p:cNvPr id="844" name="Line 2"/>
            <p:cNvCxnSpPr/>
            <p:nvPr/>
          </p:nvCxnSpPr>
          <p:spPr>
            <a:xfrm>
              <a:off x="9371160" y="0"/>
              <a:ext cx="1219320" cy="6858360"/>
            </a:xfrm>
            <a:prstGeom prst="straightConnector1">
              <a:avLst/>
            </a:prstGeom>
            <a:ln w="9360">
              <a:solidFill>
                <a:srgbClr val="bfbfbf"/>
              </a:solidFill>
              <a:round/>
            </a:ln>
          </p:spPr>
        </p:cxnSp>
        <p:cxnSp>
          <p:nvCxnSpPr>
            <p:cNvPr id="845" name="Line 3"/>
            <p:cNvCxnSpPr/>
            <p:nvPr/>
          </p:nvCxnSpPr>
          <p:spPr>
            <a:xfrm flipH="1">
              <a:off x="7425360" y="3681360"/>
              <a:ext cx="4763880" cy="3177000"/>
            </a:xfrm>
            <a:prstGeom prst="straightConnector1">
              <a:avLst/>
            </a:prstGeom>
            <a:ln w="9360">
              <a:solidFill>
                <a:srgbClr val="d9d9d9"/>
              </a:solidFill>
              <a:round/>
            </a:ln>
          </p:spPr>
        </p:cxnSp>
        <p:sp>
          <p:nvSpPr>
            <p:cNvPr id="846" name="CustomShape 4"/>
            <p:cNvSpPr/>
            <p:nvPr/>
          </p:nvSpPr>
          <p:spPr>
            <a:xfrm>
              <a:off x="9181440" y="-8640"/>
              <a:ext cx="3007440" cy="686664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7" name="CustomShape 5"/>
            <p:cNvSpPr/>
            <p:nvPr/>
          </p:nvSpPr>
          <p:spPr>
            <a:xfrm>
              <a:off x="9603360" y="-8640"/>
              <a:ext cx="2588400" cy="686664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8" name="CustomShape 6"/>
            <p:cNvSpPr/>
            <p:nvPr/>
          </p:nvSpPr>
          <p:spPr>
            <a:xfrm>
              <a:off x="8932320" y="3048120"/>
              <a:ext cx="3259800" cy="3809880"/>
            </a:xfrm>
            <a:custGeom>
              <a:avLst/>
              <a:gdLst/>
              <a:ahLst/>
              <a:rect l="l" t="t" r="r" b="b"/>
              <a:pathLst>
                <a:path w="21600" h="25245">
                  <a:moveTo>
                    <a:pt x="0" y="25245"/>
                  </a:moveTo>
                  <a:lnTo>
                    <a:pt x="21600" y="0"/>
                  </a:lnTo>
                  <a:lnTo>
                    <a:pt x="21600" y="252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9" name="CustomShape 7"/>
            <p:cNvSpPr/>
            <p:nvPr/>
          </p:nvSpPr>
          <p:spPr>
            <a:xfrm>
              <a:off x="9334440" y="-8640"/>
              <a:ext cx="2854440" cy="686664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0" name="CustomShape 8"/>
            <p:cNvSpPr/>
            <p:nvPr/>
          </p:nvSpPr>
          <p:spPr>
            <a:xfrm>
              <a:off x="10898640" y="-8640"/>
              <a:ext cx="1290240" cy="686664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1" name="CustomShape 9"/>
            <p:cNvSpPr/>
            <p:nvPr/>
          </p:nvSpPr>
          <p:spPr>
            <a:xfrm>
              <a:off x="10938960" y="-8640"/>
              <a:ext cx="1249920" cy="686664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2" name="CustomShape 10"/>
            <p:cNvSpPr/>
            <p:nvPr/>
          </p:nvSpPr>
          <p:spPr>
            <a:xfrm>
              <a:off x="10371600" y="3589920"/>
              <a:ext cx="1817280" cy="3268080"/>
            </a:xfrm>
            <a:custGeom>
              <a:avLst/>
              <a:gdLst/>
              <a:ahLst/>
              <a:rect l="l" t="t" r="r" b="b"/>
              <a:pathLst>
                <a:path w="21600" h="38841">
                  <a:moveTo>
                    <a:pt x="0" y="38841"/>
                  </a:moveTo>
                  <a:lnTo>
                    <a:pt x="21600" y="0"/>
                  </a:lnTo>
                  <a:lnTo>
                    <a:pt x="21600" y="38841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3" name="CustomShape 11"/>
            <p:cNvSpPr/>
            <p:nvPr/>
          </p:nvSpPr>
          <p:spPr>
            <a:xfrm>
              <a:off x="0" y="4013280"/>
              <a:ext cx="448560" cy="2844720"/>
            </a:xfrm>
            <a:custGeom>
              <a:avLst/>
              <a:gdLst/>
              <a:ahLst/>
              <a:rect l="l" t="t" r="r" b="b"/>
              <a:pathLst>
                <a:path w="21600" h="136892">
                  <a:moveTo>
                    <a:pt x="0" y="136892"/>
                  </a:moveTo>
                  <a:lnTo>
                    <a:pt x="0" y="0"/>
                  </a:lnTo>
                  <a:lnTo>
                    <a:pt x="21600" y="136892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54" name="PlaceHolder 12"/>
          <p:cNvSpPr>
            <a:spLocks noGrp="1"/>
          </p:cNvSpPr>
          <p:nvPr>
            <p:ph type="title"/>
          </p:nvPr>
        </p:nvSpPr>
        <p:spPr>
          <a:xfrm>
            <a:off x="7967520" y="609480"/>
            <a:ext cx="1304640" cy="5251320"/>
          </a:xfrm>
          <a:prstGeom prst="rect">
            <a:avLst/>
          </a:prstGeom>
        </p:spPr>
        <p:txBody>
          <a:bodyPr anchor="ctr" vert="vert">
            <a:normAutofit/>
          </a:bodyPr>
          <a:p>
            <a:pPr>
              <a:lnSpc>
                <a:spcPct val="100000"/>
              </a:lnSpc>
            </a:pPr>
            <a:r>
              <a:rPr b="0" lang="cs-CZ" sz="3600" spc="-1" strike="noStrike">
                <a:solidFill>
                  <a:srgbClr val="90c226"/>
                </a:solidFill>
                <a:latin typeface="Trebuchet MS"/>
              </a:rPr>
              <a:t>Kliknutím lze upravit styl.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855" name="PlaceHolder 13"/>
          <p:cNvSpPr>
            <a:spLocks noGrp="1"/>
          </p:cNvSpPr>
          <p:nvPr>
            <p:ph type="body"/>
          </p:nvPr>
        </p:nvSpPr>
        <p:spPr>
          <a:xfrm>
            <a:off x="677160" y="609480"/>
            <a:ext cx="7060320" cy="5251320"/>
          </a:xfrm>
          <a:prstGeom prst="rect">
            <a:avLst/>
          </a:prstGeom>
        </p:spPr>
        <p:txBody>
          <a:bodyPr vert="ver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404040"/>
                </a:solidFill>
                <a:latin typeface="Trebuchet MS"/>
              </a:rPr>
              <a:t>Po kliknutí můžete upravovat styly textu v předloze.</a:t>
            </a:r>
            <a:endParaRPr b="0" lang="cs-CZ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600" spc="-1" strike="noStrike">
                <a:solidFill>
                  <a:srgbClr val="404040"/>
                </a:solidFill>
                <a:latin typeface="Trebuchet MS"/>
              </a:rPr>
              <a:t>Druhá úroveň</a:t>
            </a:r>
            <a:endParaRPr b="0" lang="cs-CZ" sz="1600" spc="-1" strike="noStrike"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404040"/>
                </a:solidFill>
                <a:latin typeface="Trebuchet MS"/>
              </a:rPr>
              <a:t>Třetí úroveň</a:t>
            </a:r>
            <a:endParaRPr b="0" lang="cs-CZ" sz="1400" spc="-1" strike="noStrike"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200" spc="-1" strike="noStrike">
                <a:solidFill>
                  <a:srgbClr val="404040"/>
                </a:solidFill>
                <a:latin typeface="Trebuchet MS"/>
              </a:rPr>
              <a:t>Čtvrtá úroveň</a:t>
            </a:r>
            <a:endParaRPr b="0" lang="cs-CZ" sz="1200" spc="-1" strike="noStrike"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200" spc="-1" strike="noStrike">
                <a:solidFill>
                  <a:srgbClr val="404040"/>
                </a:solidFill>
                <a:latin typeface="Trebuchet MS"/>
              </a:rPr>
              <a:t>Pátá úroveň</a:t>
            </a:r>
            <a:endParaRPr b="0" lang="cs-CZ" sz="1200" spc="-1" strike="noStrike">
              <a:latin typeface="Arial"/>
            </a:endParaRPr>
          </a:p>
        </p:txBody>
      </p:sp>
      <p:sp>
        <p:nvSpPr>
          <p:cNvPr id="856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8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4AC4271-AF3A-4540-928F-09E6D3EF93DC}" type="datetime">
              <a:rPr b="0" lang="en-US" sz="900" spc="-1" strike="noStrike">
                <a:solidFill>
                  <a:srgbClr val="898989"/>
                </a:solidFill>
                <a:latin typeface="Trebuchet MS"/>
              </a:rPr>
              <a:t>12/19/19</a:t>
            </a:fld>
            <a:endParaRPr b="0" lang="cs-CZ" sz="900" spc="-1" strike="noStrike">
              <a:latin typeface="Times New Roman"/>
            </a:endParaRPr>
          </a:p>
        </p:txBody>
      </p:sp>
      <p:sp>
        <p:nvSpPr>
          <p:cNvPr id="857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480" cy="3650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858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32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285344F-A801-4E18-A69A-F0782EC1EAF1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&lt;číslo&gt;</a:t>
            </a:fld>
            <a:endParaRPr b="0" lang="cs-CZ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"/>
          <p:cNvGrpSpPr/>
          <p:nvPr/>
        </p:nvGrpSpPr>
        <p:grpSpPr>
          <a:xfrm>
            <a:off x="0" y="-8640"/>
            <a:ext cx="12192120" cy="6866640"/>
            <a:chOff x="0" y="-8640"/>
            <a:chExt cx="12192120" cy="6866640"/>
          </a:xfrm>
        </p:grpSpPr>
        <p:cxnSp>
          <p:nvCxnSpPr>
            <p:cNvPr id="53" name="Line 2"/>
            <p:cNvCxnSpPr/>
            <p:nvPr/>
          </p:nvCxnSpPr>
          <p:spPr>
            <a:xfrm>
              <a:off x="9371160" y="0"/>
              <a:ext cx="1219320" cy="6858360"/>
            </a:xfrm>
            <a:prstGeom prst="straightConnector1">
              <a:avLst/>
            </a:prstGeom>
            <a:ln w="9360">
              <a:solidFill>
                <a:srgbClr val="bfbfbf"/>
              </a:solidFill>
              <a:round/>
            </a:ln>
          </p:spPr>
        </p:cxnSp>
        <p:cxnSp>
          <p:nvCxnSpPr>
            <p:cNvPr id="54" name="Line 3"/>
            <p:cNvCxnSpPr/>
            <p:nvPr/>
          </p:nvCxnSpPr>
          <p:spPr>
            <a:xfrm flipH="1">
              <a:off x="7425360" y="3681360"/>
              <a:ext cx="4763880" cy="3177000"/>
            </a:xfrm>
            <a:prstGeom prst="straightConnector1">
              <a:avLst/>
            </a:prstGeom>
            <a:ln w="9360">
              <a:solidFill>
                <a:srgbClr val="d9d9d9"/>
              </a:solidFill>
              <a:round/>
            </a:ln>
          </p:spPr>
        </p:cxnSp>
        <p:sp>
          <p:nvSpPr>
            <p:cNvPr id="55" name="CustomShape 4"/>
            <p:cNvSpPr/>
            <p:nvPr/>
          </p:nvSpPr>
          <p:spPr>
            <a:xfrm>
              <a:off x="9181440" y="-8640"/>
              <a:ext cx="3007440" cy="686664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" name="CustomShape 5"/>
            <p:cNvSpPr/>
            <p:nvPr/>
          </p:nvSpPr>
          <p:spPr>
            <a:xfrm>
              <a:off x="9603360" y="-8640"/>
              <a:ext cx="2588400" cy="686664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" name="CustomShape 6"/>
            <p:cNvSpPr/>
            <p:nvPr/>
          </p:nvSpPr>
          <p:spPr>
            <a:xfrm>
              <a:off x="8932320" y="3048120"/>
              <a:ext cx="3259800" cy="3809880"/>
            </a:xfrm>
            <a:custGeom>
              <a:avLst/>
              <a:gdLst/>
              <a:ahLst/>
              <a:rect l="l" t="t" r="r" b="b"/>
              <a:pathLst>
                <a:path w="21600" h="25245">
                  <a:moveTo>
                    <a:pt x="0" y="25245"/>
                  </a:moveTo>
                  <a:lnTo>
                    <a:pt x="21600" y="0"/>
                  </a:lnTo>
                  <a:lnTo>
                    <a:pt x="21600" y="252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" name="CustomShape 7"/>
            <p:cNvSpPr/>
            <p:nvPr/>
          </p:nvSpPr>
          <p:spPr>
            <a:xfrm>
              <a:off x="9334440" y="-8640"/>
              <a:ext cx="2854440" cy="686664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" name="CustomShape 8"/>
            <p:cNvSpPr/>
            <p:nvPr/>
          </p:nvSpPr>
          <p:spPr>
            <a:xfrm>
              <a:off x="10898640" y="-8640"/>
              <a:ext cx="1290240" cy="686664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" name="CustomShape 9"/>
            <p:cNvSpPr/>
            <p:nvPr/>
          </p:nvSpPr>
          <p:spPr>
            <a:xfrm>
              <a:off x="10938960" y="-8640"/>
              <a:ext cx="1249920" cy="686664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" name="CustomShape 10"/>
            <p:cNvSpPr/>
            <p:nvPr/>
          </p:nvSpPr>
          <p:spPr>
            <a:xfrm>
              <a:off x="10371600" y="3589920"/>
              <a:ext cx="1817280" cy="3268080"/>
            </a:xfrm>
            <a:custGeom>
              <a:avLst/>
              <a:gdLst/>
              <a:ahLst/>
              <a:rect l="l" t="t" r="r" b="b"/>
              <a:pathLst>
                <a:path w="21600" h="38841">
                  <a:moveTo>
                    <a:pt x="0" y="38841"/>
                  </a:moveTo>
                  <a:lnTo>
                    <a:pt x="21600" y="0"/>
                  </a:lnTo>
                  <a:lnTo>
                    <a:pt x="21600" y="38841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" name="CustomShape 11"/>
            <p:cNvSpPr/>
            <p:nvPr/>
          </p:nvSpPr>
          <p:spPr>
            <a:xfrm rot="10800000">
              <a:off x="0" y="0"/>
              <a:ext cx="842760" cy="5666040"/>
            </a:xfrm>
            <a:custGeom>
              <a:avLst/>
              <a:gdLst/>
              <a:ahLst/>
              <a:rect l="l" t="t" r="r" b="b"/>
              <a:pathLst>
                <a:path w="21600" h="145168">
                  <a:moveTo>
                    <a:pt x="0" y="145168"/>
                  </a:moveTo>
                  <a:lnTo>
                    <a:pt x="21600" y="0"/>
                  </a:lnTo>
                  <a:lnTo>
                    <a:pt x="21600" y="145168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3" name="PlaceHolder 12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7000" cy="164628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r>
              <a:rPr b="0" lang="cs-CZ" sz="5400" spc="-1" strike="noStrike">
                <a:solidFill>
                  <a:srgbClr val="90c226"/>
                </a:solidFill>
                <a:latin typeface="Trebuchet MS"/>
              </a:rPr>
              <a:t>Kliknutím lze upravit styl.</a:t>
            </a:r>
            <a:endParaRPr b="0" lang="cs-CZ" sz="5400" spc="-1" strike="noStrike">
              <a:latin typeface="Arial"/>
            </a:endParaRPr>
          </a:p>
        </p:txBody>
      </p:sp>
      <p:sp>
        <p:nvSpPr>
          <p:cNvPr id="64" name="PlaceHolder 13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8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0954EE5-4849-440D-834D-584D82F28C76}" type="datetime">
              <a:rPr b="0" lang="en-US" sz="900" spc="-1" strike="noStrike">
                <a:solidFill>
                  <a:srgbClr val="898989"/>
                </a:solidFill>
                <a:latin typeface="Trebuchet MS"/>
              </a:rPr>
              <a:t>12/19/19</a:t>
            </a:fld>
            <a:endParaRPr b="0" lang="cs-CZ" sz="900" spc="-1" strike="noStrike">
              <a:latin typeface="Times New Roman"/>
            </a:endParaRPr>
          </a:p>
        </p:txBody>
      </p:sp>
      <p:sp>
        <p:nvSpPr>
          <p:cNvPr id="65" name="PlaceHolder 14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480" cy="3650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66" name="PlaceHolder 15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32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5110843-9A2F-4CD6-A210-AD1006365742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&lt;číslo&gt;</a:t>
            </a:fld>
            <a:endParaRPr b="0" lang="cs-CZ" sz="900" spc="-1" strike="noStrike">
              <a:latin typeface="Times New Roman"/>
            </a:endParaRPr>
          </a:p>
        </p:txBody>
      </p:sp>
      <p:sp>
        <p:nvSpPr>
          <p:cNvPr id="67" name="PlaceHolder 1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"/>
          <p:cNvGrpSpPr/>
          <p:nvPr/>
        </p:nvGrpSpPr>
        <p:grpSpPr>
          <a:xfrm>
            <a:off x="0" y="-8640"/>
            <a:ext cx="12192120" cy="6866640"/>
            <a:chOff x="0" y="-8640"/>
            <a:chExt cx="12192120" cy="6866640"/>
          </a:xfrm>
        </p:grpSpPr>
        <p:cxnSp>
          <p:nvCxnSpPr>
            <p:cNvPr id="105" name="Line 2"/>
            <p:cNvCxnSpPr/>
            <p:nvPr/>
          </p:nvCxnSpPr>
          <p:spPr>
            <a:xfrm>
              <a:off x="9371160" y="0"/>
              <a:ext cx="1219320" cy="6858360"/>
            </a:xfrm>
            <a:prstGeom prst="straightConnector1">
              <a:avLst/>
            </a:prstGeom>
            <a:ln w="9360">
              <a:solidFill>
                <a:srgbClr val="bfbfbf"/>
              </a:solidFill>
              <a:round/>
            </a:ln>
          </p:spPr>
        </p:cxnSp>
        <p:cxnSp>
          <p:nvCxnSpPr>
            <p:cNvPr id="106" name="Line 3"/>
            <p:cNvCxnSpPr/>
            <p:nvPr/>
          </p:nvCxnSpPr>
          <p:spPr>
            <a:xfrm flipH="1">
              <a:off x="7425360" y="3681360"/>
              <a:ext cx="4763880" cy="3177000"/>
            </a:xfrm>
            <a:prstGeom prst="straightConnector1">
              <a:avLst/>
            </a:prstGeom>
            <a:ln w="9360">
              <a:solidFill>
                <a:srgbClr val="d9d9d9"/>
              </a:solidFill>
              <a:round/>
            </a:ln>
          </p:spPr>
        </p:cxnSp>
        <p:sp>
          <p:nvSpPr>
            <p:cNvPr id="107" name="CustomShape 4"/>
            <p:cNvSpPr/>
            <p:nvPr/>
          </p:nvSpPr>
          <p:spPr>
            <a:xfrm>
              <a:off x="9181440" y="-8640"/>
              <a:ext cx="3007440" cy="686664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" name="CustomShape 5"/>
            <p:cNvSpPr/>
            <p:nvPr/>
          </p:nvSpPr>
          <p:spPr>
            <a:xfrm>
              <a:off x="9603360" y="-8640"/>
              <a:ext cx="2588400" cy="686664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" name="CustomShape 6"/>
            <p:cNvSpPr/>
            <p:nvPr/>
          </p:nvSpPr>
          <p:spPr>
            <a:xfrm>
              <a:off x="8932320" y="3048120"/>
              <a:ext cx="3259800" cy="3809880"/>
            </a:xfrm>
            <a:custGeom>
              <a:avLst/>
              <a:gdLst/>
              <a:ahLst/>
              <a:rect l="l" t="t" r="r" b="b"/>
              <a:pathLst>
                <a:path w="21600" h="25245">
                  <a:moveTo>
                    <a:pt x="0" y="25245"/>
                  </a:moveTo>
                  <a:lnTo>
                    <a:pt x="21600" y="0"/>
                  </a:lnTo>
                  <a:lnTo>
                    <a:pt x="21600" y="252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" name="CustomShape 7"/>
            <p:cNvSpPr/>
            <p:nvPr/>
          </p:nvSpPr>
          <p:spPr>
            <a:xfrm>
              <a:off x="9334440" y="-8640"/>
              <a:ext cx="2854440" cy="686664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" name="CustomShape 8"/>
            <p:cNvSpPr/>
            <p:nvPr/>
          </p:nvSpPr>
          <p:spPr>
            <a:xfrm>
              <a:off x="10898640" y="-8640"/>
              <a:ext cx="1290240" cy="686664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" name="CustomShape 9"/>
            <p:cNvSpPr/>
            <p:nvPr/>
          </p:nvSpPr>
          <p:spPr>
            <a:xfrm>
              <a:off x="10938960" y="-8640"/>
              <a:ext cx="1249920" cy="686664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" name="CustomShape 10"/>
            <p:cNvSpPr/>
            <p:nvPr/>
          </p:nvSpPr>
          <p:spPr>
            <a:xfrm>
              <a:off x="10371600" y="3589920"/>
              <a:ext cx="1817280" cy="3268080"/>
            </a:xfrm>
            <a:custGeom>
              <a:avLst/>
              <a:gdLst/>
              <a:ahLst/>
              <a:rect l="l" t="t" r="r" b="b"/>
              <a:pathLst>
                <a:path w="21600" h="38841">
                  <a:moveTo>
                    <a:pt x="0" y="38841"/>
                  </a:moveTo>
                  <a:lnTo>
                    <a:pt x="21600" y="0"/>
                  </a:lnTo>
                  <a:lnTo>
                    <a:pt x="21600" y="38841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" name="CustomShape 11"/>
            <p:cNvSpPr/>
            <p:nvPr/>
          </p:nvSpPr>
          <p:spPr>
            <a:xfrm>
              <a:off x="0" y="4013280"/>
              <a:ext cx="448560" cy="2844720"/>
            </a:xfrm>
            <a:custGeom>
              <a:avLst/>
              <a:gdLst/>
              <a:ahLst/>
              <a:rect l="l" t="t" r="r" b="b"/>
              <a:pathLst>
                <a:path w="21600" h="136892">
                  <a:moveTo>
                    <a:pt x="0" y="136892"/>
                  </a:moveTo>
                  <a:lnTo>
                    <a:pt x="0" y="0"/>
                  </a:lnTo>
                  <a:lnTo>
                    <a:pt x="21600" y="136892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5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cs-CZ" sz="3600" spc="-1" strike="noStrike">
                <a:solidFill>
                  <a:srgbClr val="90c226"/>
                </a:solidFill>
                <a:latin typeface="Trebuchet MS"/>
              </a:rPr>
              <a:t>Kliknutím lze upravit styl.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116" name="PlaceHolder 13"/>
          <p:cNvSpPr>
            <a:spLocks noGrp="1"/>
          </p:cNvSpPr>
          <p:nvPr>
            <p:ph type="title"/>
          </p:nvPr>
        </p:nvSpPr>
        <p:spPr>
          <a:xfrm>
            <a:off x="677160" y="2160720"/>
            <a:ext cx="8596800" cy="3880800"/>
          </a:xfrm>
          <a:prstGeom prst="rect">
            <a:avLst/>
          </a:prstGeom>
        </p:spPr>
        <p:txBody>
          <a:bodyPr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Trebuchet MS"/>
              </a:rPr>
              <a:t>Po kliknutí můžete upravovat styly textu v předloze.</a:t>
            </a:r>
            <a:br/>
            <a:r>
              <a:rPr b="0" lang="cs-CZ" sz="1600" spc="-1" strike="noStrike">
                <a:solidFill>
                  <a:srgbClr val="404040"/>
                </a:solidFill>
                <a:latin typeface="Trebuchet MS"/>
              </a:rPr>
              <a:t>Druhá úroveň</a:t>
            </a:r>
            <a:br/>
            <a:r>
              <a:rPr b="0" lang="cs-CZ" sz="1400" spc="-1" strike="noStrike">
                <a:solidFill>
                  <a:srgbClr val="404040"/>
                </a:solidFill>
                <a:latin typeface="Trebuchet MS"/>
              </a:rPr>
              <a:t>Třetí úroveň</a:t>
            </a:r>
            <a:br/>
            <a:r>
              <a:rPr b="0" lang="cs-CZ" sz="1200" spc="-1" strike="noStrike">
                <a:solidFill>
                  <a:srgbClr val="404040"/>
                </a:solidFill>
                <a:latin typeface="Trebuchet MS"/>
              </a:rPr>
              <a:t>Čtvrtá úroveň</a:t>
            </a:r>
            <a:br/>
            <a:r>
              <a:rPr b="0" lang="cs-CZ" sz="1200" spc="-1" strike="noStrike">
                <a:solidFill>
                  <a:srgbClr val="404040"/>
                </a:solidFill>
                <a:latin typeface="Trebuchet MS"/>
              </a:rPr>
              <a:t>Pátá úroveň</a:t>
            </a:r>
            <a:endParaRPr b="0" lang="cs-CZ" sz="1200" spc="-1" strike="noStrike">
              <a:latin typeface="Arial"/>
            </a:endParaRPr>
          </a:p>
        </p:txBody>
      </p:sp>
      <p:sp>
        <p:nvSpPr>
          <p:cNvPr id="117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8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3939321-5AC1-4853-8D0B-4798428E8E43}" type="datetime">
              <a:rPr b="0" lang="en-US" sz="900" spc="-1" strike="noStrike">
                <a:solidFill>
                  <a:srgbClr val="898989"/>
                </a:solidFill>
                <a:latin typeface="Trebuchet MS"/>
              </a:rPr>
              <a:t>12/19/19</a:t>
            </a:fld>
            <a:endParaRPr b="0" lang="cs-CZ" sz="900" spc="-1" strike="noStrike">
              <a:latin typeface="Times New Roman"/>
            </a:endParaRPr>
          </a:p>
        </p:txBody>
      </p:sp>
      <p:sp>
        <p:nvSpPr>
          <p:cNvPr id="118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480" cy="3650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119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32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8825B5D-077C-49A8-89B9-6D93770F2E36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&lt;číslo&gt;</a:t>
            </a:fld>
            <a:endParaRPr b="0" lang="cs-CZ" sz="900" spc="-1" strike="noStrike">
              <a:latin typeface="Times New Roman"/>
            </a:endParaRPr>
          </a:p>
        </p:txBody>
      </p:sp>
      <p:sp>
        <p:nvSpPr>
          <p:cNvPr id="120" name="PlaceHolder 1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"/>
          <p:cNvGrpSpPr/>
          <p:nvPr/>
        </p:nvGrpSpPr>
        <p:grpSpPr>
          <a:xfrm>
            <a:off x="0" y="-8640"/>
            <a:ext cx="12192120" cy="6866640"/>
            <a:chOff x="0" y="-8640"/>
            <a:chExt cx="12192120" cy="6866640"/>
          </a:xfrm>
        </p:grpSpPr>
        <p:cxnSp>
          <p:nvCxnSpPr>
            <p:cNvPr id="158" name="Line 2"/>
            <p:cNvCxnSpPr/>
            <p:nvPr/>
          </p:nvCxnSpPr>
          <p:spPr>
            <a:xfrm>
              <a:off x="9371160" y="0"/>
              <a:ext cx="1219320" cy="6858360"/>
            </a:xfrm>
            <a:prstGeom prst="straightConnector1">
              <a:avLst/>
            </a:prstGeom>
            <a:ln w="9360">
              <a:solidFill>
                <a:srgbClr val="bfbfbf"/>
              </a:solidFill>
              <a:round/>
            </a:ln>
          </p:spPr>
        </p:cxnSp>
        <p:cxnSp>
          <p:nvCxnSpPr>
            <p:cNvPr id="159" name="Line 3"/>
            <p:cNvCxnSpPr/>
            <p:nvPr/>
          </p:nvCxnSpPr>
          <p:spPr>
            <a:xfrm flipH="1">
              <a:off x="7425360" y="3681360"/>
              <a:ext cx="4763880" cy="3177000"/>
            </a:xfrm>
            <a:prstGeom prst="straightConnector1">
              <a:avLst/>
            </a:prstGeom>
            <a:ln w="9360">
              <a:solidFill>
                <a:srgbClr val="d9d9d9"/>
              </a:solidFill>
              <a:round/>
            </a:ln>
          </p:spPr>
        </p:cxnSp>
        <p:sp>
          <p:nvSpPr>
            <p:cNvPr id="160" name="CustomShape 4"/>
            <p:cNvSpPr/>
            <p:nvPr/>
          </p:nvSpPr>
          <p:spPr>
            <a:xfrm>
              <a:off x="9181440" y="-8640"/>
              <a:ext cx="3007440" cy="686664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" name="CustomShape 5"/>
            <p:cNvSpPr/>
            <p:nvPr/>
          </p:nvSpPr>
          <p:spPr>
            <a:xfrm>
              <a:off x="9603360" y="-8640"/>
              <a:ext cx="2588400" cy="686664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" name="CustomShape 6"/>
            <p:cNvSpPr/>
            <p:nvPr/>
          </p:nvSpPr>
          <p:spPr>
            <a:xfrm>
              <a:off x="8932320" y="3048120"/>
              <a:ext cx="3259800" cy="3809880"/>
            </a:xfrm>
            <a:custGeom>
              <a:avLst/>
              <a:gdLst/>
              <a:ahLst/>
              <a:rect l="l" t="t" r="r" b="b"/>
              <a:pathLst>
                <a:path w="21600" h="25245">
                  <a:moveTo>
                    <a:pt x="0" y="25245"/>
                  </a:moveTo>
                  <a:lnTo>
                    <a:pt x="21600" y="0"/>
                  </a:lnTo>
                  <a:lnTo>
                    <a:pt x="21600" y="252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" name="CustomShape 7"/>
            <p:cNvSpPr/>
            <p:nvPr/>
          </p:nvSpPr>
          <p:spPr>
            <a:xfrm>
              <a:off x="9334440" y="-8640"/>
              <a:ext cx="2854440" cy="686664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" name="CustomShape 8"/>
            <p:cNvSpPr/>
            <p:nvPr/>
          </p:nvSpPr>
          <p:spPr>
            <a:xfrm>
              <a:off x="10898640" y="-8640"/>
              <a:ext cx="1290240" cy="686664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" name="CustomShape 9"/>
            <p:cNvSpPr/>
            <p:nvPr/>
          </p:nvSpPr>
          <p:spPr>
            <a:xfrm>
              <a:off x="10938960" y="-8640"/>
              <a:ext cx="1249920" cy="686664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" name="CustomShape 10"/>
            <p:cNvSpPr/>
            <p:nvPr/>
          </p:nvSpPr>
          <p:spPr>
            <a:xfrm>
              <a:off x="10371600" y="3589920"/>
              <a:ext cx="1817280" cy="3268080"/>
            </a:xfrm>
            <a:custGeom>
              <a:avLst/>
              <a:gdLst/>
              <a:ahLst/>
              <a:rect l="l" t="t" r="r" b="b"/>
              <a:pathLst>
                <a:path w="21600" h="38841">
                  <a:moveTo>
                    <a:pt x="0" y="38841"/>
                  </a:moveTo>
                  <a:lnTo>
                    <a:pt x="21600" y="0"/>
                  </a:lnTo>
                  <a:lnTo>
                    <a:pt x="21600" y="38841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" name="CustomShape 11"/>
            <p:cNvSpPr/>
            <p:nvPr/>
          </p:nvSpPr>
          <p:spPr>
            <a:xfrm>
              <a:off x="0" y="4013280"/>
              <a:ext cx="448560" cy="2844720"/>
            </a:xfrm>
            <a:custGeom>
              <a:avLst/>
              <a:gdLst/>
              <a:ahLst/>
              <a:rect l="l" t="t" r="r" b="b"/>
              <a:pathLst>
                <a:path w="21600" h="136892">
                  <a:moveTo>
                    <a:pt x="0" y="136892"/>
                  </a:moveTo>
                  <a:lnTo>
                    <a:pt x="0" y="0"/>
                  </a:lnTo>
                  <a:lnTo>
                    <a:pt x="21600" y="136892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8" name="PlaceHolder 12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800" cy="182664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cs-CZ" sz="4000" spc="-1" strike="noStrike">
                <a:solidFill>
                  <a:srgbClr val="90c226"/>
                </a:solidFill>
                <a:latin typeface="Trebuchet MS"/>
              </a:rPr>
              <a:t>Kliknutím lze upravit styl.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69" name="PlaceHolder 13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800" cy="86040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7f7f7f"/>
                </a:solidFill>
                <a:latin typeface="Trebuchet MS"/>
              </a:rPr>
              <a:t>Po kliknutí můžete upravovat styly textu v předloze.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170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8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78711AE-4FEF-41EC-A64C-1D7055971F47}" type="datetime">
              <a:rPr b="0" lang="en-US" sz="900" spc="-1" strike="noStrike">
                <a:solidFill>
                  <a:srgbClr val="898989"/>
                </a:solidFill>
                <a:latin typeface="Trebuchet MS"/>
              </a:rPr>
              <a:t>12/19/19</a:t>
            </a:fld>
            <a:endParaRPr b="0" lang="cs-CZ" sz="900" spc="-1" strike="noStrike">
              <a:latin typeface="Times New Roman"/>
            </a:endParaRPr>
          </a:p>
        </p:txBody>
      </p:sp>
      <p:sp>
        <p:nvSpPr>
          <p:cNvPr id="171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480" cy="3650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172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32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13B500C-32A7-4601-88DF-812673BE457E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&lt;číslo&gt;</a:t>
            </a:fld>
            <a:endParaRPr b="0" lang="cs-CZ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roup 1"/>
          <p:cNvGrpSpPr/>
          <p:nvPr/>
        </p:nvGrpSpPr>
        <p:grpSpPr>
          <a:xfrm>
            <a:off x="0" y="-8640"/>
            <a:ext cx="12192120" cy="6866640"/>
            <a:chOff x="0" y="-8640"/>
            <a:chExt cx="12192120" cy="6866640"/>
          </a:xfrm>
        </p:grpSpPr>
        <p:cxnSp>
          <p:nvCxnSpPr>
            <p:cNvPr id="210" name="Line 2"/>
            <p:cNvCxnSpPr/>
            <p:nvPr/>
          </p:nvCxnSpPr>
          <p:spPr>
            <a:xfrm>
              <a:off x="9371160" y="0"/>
              <a:ext cx="1219320" cy="6858360"/>
            </a:xfrm>
            <a:prstGeom prst="straightConnector1">
              <a:avLst/>
            </a:prstGeom>
            <a:ln w="9360">
              <a:solidFill>
                <a:srgbClr val="bfbfbf"/>
              </a:solidFill>
              <a:round/>
            </a:ln>
          </p:spPr>
        </p:cxnSp>
        <p:cxnSp>
          <p:nvCxnSpPr>
            <p:cNvPr id="211" name="Line 3"/>
            <p:cNvCxnSpPr/>
            <p:nvPr/>
          </p:nvCxnSpPr>
          <p:spPr>
            <a:xfrm flipH="1">
              <a:off x="7425360" y="3681360"/>
              <a:ext cx="4763880" cy="3177000"/>
            </a:xfrm>
            <a:prstGeom prst="straightConnector1">
              <a:avLst/>
            </a:prstGeom>
            <a:ln w="9360">
              <a:solidFill>
                <a:srgbClr val="d9d9d9"/>
              </a:solidFill>
              <a:round/>
            </a:ln>
          </p:spPr>
        </p:cxnSp>
        <p:sp>
          <p:nvSpPr>
            <p:cNvPr id="212" name="CustomShape 4"/>
            <p:cNvSpPr/>
            <p:nvPr/>
          </p:nvSpPr>
          <p:spPr>
            <a:xfrm>
              <a:off x="9181440" y="-8640"/>
              <a:ext cx="3007440" cy="686664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" name="CustomShape 5"/>
            <p:cNvSpPr/>
            <p:nvPr/>
          </p:nvSpPr>
          <p:spPr>
            <a:xfrm>
              <a:off x="9603360" y="-8640"/>
              <a:ext cx="2588400" cy="686664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" name="CustomShape 6"/>
            <p:cNvSpPr/>
            <p:nvPr/>
          </p:nvSpPr>
          <p:spPr>
            <a:xfrm>
              <a:off x="8932320" y="3048120"/>
              <a:ext cx="3259800" cy="3809880"/>
            </a:xfrm>
            <a:custGeom>
              <a:avLst/>
              <a:gdLst/>
              <a:ahLst/>
              <a:rect l="l" t="t" r="r" b="b"/>
              <a:pathLst>
                <a:path w="21600" h="25245">
                  <a:moveTo>
                    <a:pt x="0" y="25245"/>
                  </a:moveTo>
                  <a:lnTo>
                    <a:pt x="21600" y="0"/>
                  </a:lnTo>
                  <a:lnTo>
                    <a:pt x="21600" y="252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" name="CustomShape 7"/>
            <p:cNvSpPr/>
            <p:nvPr/>
          </p:nvSpPr>
          <p:spPr>
            <a:xfrm>
              <a:off x="9334440" y="-8640"/>
              <a:ext cx="2854440" cy="686664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" name="CustomShape 8"/>
            <p:cNvSpPr/>
            <p:nvPr/>
          </p:nvSpPr>
          <p:spPr>
            <a:xfrm>
              <a:off x="10898640" y="-8640"/>
              <a:ext cx="1290240" cy="686664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" name="CustomShape 9"/>
            <p:cNvSpPr/>
            <p:nvPr/>
          </p:nvSpPr>
          <p:spPr>
            <a:xfrm>
              <a:off x="10938960" y="-8640"/>
              <a:ext cx="1249920" cy="686664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" name="CustomShape 10"/>
            <p:cNvSpPr/>
            <p:nvPr/>
          </p:nvSpPr>
          <p:spPr>
            <a:xfrm>
              <a:off x="10371600" y="3589920"/>
              <a:ext cx="1817280" cy="3268080"/>
            </a:xfrm>
            <a:custGeom>
              <a:avLst/>
              <a:gdLst/>
              <a:ahLst/>
              <a:rect l="l" t="t" r="r" b="b"/>
              <a:pathLst>
                <a:path w="21600" h="38841">
                  <a:moveTo>
                    <a:pt x="0" y="38841"/>
                  </a:moveTo>
                  <a:lnTo>
                    <a:pt x="21600" y="0"/>
                  </a:lnTo>
                  <a:lnTo>
                    <a:pt x="21600" y="38841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9" name="CustomShape 11"/>
            <p:cNvSpPr/>
            <p:nvPr/>
          </p:nvSpPr>
          <p:spPr>
            <a:xfrm>
              <a:off x="0" y="4013280"/>
              <a:ext cx="448560" cy="2844720"/>
            </a:xfrm>
            <a:custGeom>
              <a:avLst/>
              <a:gdLst/>
              <a:ahLst/>
              <a:rect l="l" t="t" r="r" b="b"/>
              <a:pathLst>
                <a:path w="21600" h="136892">
                  <a:moveTo>
                    <a:pt x="0" y="136892"/>
                  </a:moveTo>
                  <a:lnTo>
                    <a:pt x="0" y="0"/>
                  </a:lnTo>
                  <a:lnTo>
                    <a:pt x="21600" y="136892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0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cs-CZ" sz="3600" spc="-1" strike="noStrike">
                <a:solidFill>
                  <a:srgbClr val="90c226"/>
                </a:solidFill>
                <a:latin typeface="Trebuchet MS"/>
              </a:rPr>
              <a:t>Kliknutím lze upravit styl.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221" name="PlaceHolder 13"/>
          <p:cNvSpPr>
            <a:spLocks noGrp="1"/>
          </p:cNvSpPr>
          <p:nvPr>
            <p:ph type="title"/>
          </p:nvPr>
        </p:nvSpPr>
        <p:spPr>
          <a:xfrm>
            <a:off x="677160" y="2160720"/>
            <a:ext cx="4183920" cy="3880800"/>
          </a:xfrm>
          <a:prstGeom prst="rect">
            <a:avLst/>
          </a:prstGeom>
        </p:spPr>
        <p:txBody>
          <a:bodyPr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Trebuchet MS"/>
              </a:rPr>
              <a:t>Po kliknutí můžete upravovat styly textu v předloze.</a:t>
            </a:r>
            <a:br/>
            <a:r>
              <a:rPr b="0" lang="cs-CZ" sz="1600" spc="-1" strike="noStrike">
                <a:solidFill>
                  <a:srgbClr val="404040"/>
                </a:solidFill>
                <a:latin typeface="Trebuchet MS"/>
              </a:rPr>
              <a:t>Druhá úroveň</a:t>
            </a:r>
            <a:br/>
            <a:r>
              <a:rPr b="0" lang="cs-CZ" sz="1400" spc="-1" strike="noStrike">
                <a:solidFill>
                  <a:srgbClr val="404040"/>
                </a:solidFill>
                <a:latin typeface="Trebuchet MS"/>
              </a:rPr>
              <a:t>Třetí úroveň</a:t>
            </a:r>
            <a:br/>
            <a:r>
              <a:rPr b="0" lang="cs-CZ" sz="1200" spc="-1" strike="noStrike">
                <a:solidFill>
                  <a:srgbClr val="404040"/>
                </a:solidFill>
                <a:latin typeface="Trebuchet MS"/>
              </a:rPr>
              <a:t>Čtvrtá úroveň</a:t>
            </a:r>
            <a:br/>
            <a:r>
              <a:rPr b="0" lang="cs-CZ" sz="1200" spc="-1" strike="noStrike">
                <a:solidFill>
                  <a:srgbClr val="404040"/>
                </a:solidFill>
                <a:latin typeface="Trebuchet MS"/>
              </a:rPr>
              <a:t>Pátá úroveň</a:t>
            </a:r>
            <a:endParaRPr b="0" lang="cs-CZ" sz="1200" spc="-1" strike="noStrike">
              <a:latin typeface="Arial"/>
            </a:endParaRPr>
          </a:p>
        </p:txBody>
      </p:sp>
      <p:sp>
        <p:nvSpPr>
          <p:cNvPr id="222" name="PlaceHolder 14"/>
          <p:cNvSpPr>
            <a:spLocks noGrp="1"/>
          </p:cNvSpPr>
          <p:nvPr>
            <p:ph type="title"/>
          </p:nvPr>
        </p:nvSpPr>
        <p:spPr>
          <a:xfrm>
            <a:off x="5090040" y="2160720"/>
            <a:ext cx="4183920" cy="3880800"/>
          </a:xfrm>
          <a:prstGeom prst="rect">
            <a:avLst/>
          </a:prstGeom>
        </p:spPr>
        <p:txBody>
          <a:bodyPr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Trebuchet MS"/>
              </a:rPr>
              <a:t>Po kliknutí můžete upravovat styly textu v předloze.</a:t>
            </a:r>
            <a:br/>
            <a:r>
              <a:rPr b="0" lang="cs-CZ" sz="1600" spc="-1" strike="noStrike">
                <a:solidFill>
                  <a:srgbClr val="404040"/>
                </a:solidFill>
                <a:latin typeface="Trebuchet MS"/>
              </a:rPr>
              <a:t>Druhá úroveň</a:t>
            </a:r>
            <a:br/>
            <a:r>
              <a:rPr b="0" lang="cs-CZ" sz="1400" spc="-1" strike="noStrike">
                <a:solidFill>
                  <a:srgbClr val="404040"/>
                </a:solidFill>
                <a:latin typeface="Trebuchet MS"/>
              </a:rPr>
              <a:t>Třetí úroveň</a:t>
            </a:r>
            <a:br/>
            <a:r>
              <a:rPr b="0" lang="cs-CZ" sz="1200" spc="-1" strike="noStrike">
                <a:solidFill>
                  <a:srgbClr val="404040"/>
                </a:solidFill>
                <a:latin typeface="Trebuchet MS"/>
              </a:rPr>
              <a:t>Čtvrtá úroveň</a:t>
            </a:r>
            <a:br/>
            <a:r>
              <a:rPr b="0" lang="cs-CZ" sz="1200" spc="-1" strike="noStrike">
                <a:solidFill>
                  <a:srgbClr val="404040"/>
                </a:solidFill>
                <a:latin typeface="Trebuchet MS"/>
              </a:rPr>
              <a:t>Pátá úroveň</a:t>
            </a:r>
            <a:endParaRPr b="0" lang="cs-CZ" sz="1200" spc="-1" strike="noStrike">
              <a:latin typeface="Arial"/>
            </a:endParaRPr>
          </a:p>
        </p:txBody>
      </p:sp>
      <p:sp>
        <p:nvSpPr>
          <p:cNvPr id="223" name="PlaceHolder 15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8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1D88A76-6343-4100-9F74-79124CF26987}" type="datetime">
              <a:rPr b="0" lang="en-US" sz="900" spc="-1" strike="noStrike">
                <a:solidFill>
                  <a:srgbClr val="898989"/>
                </a:solidFill>
                <a:latin typeface="Trebuchet MS"/>
              </a:rPr>
              <a:t>12/19/19</a:t>
            </a:fld>
            <a:endParaRPr b="0" lang="cs-CZ" sz="900" spc="-1" strike="noStrike">
              <a:latin typeface="Times New Roman"/>
            </a:endParaRPr>
          </a:p>
        </p:txBody>
      </p:sp>
      <p:sp>
        <p:nvSpPr>
          <p:cNvPr id="224" name="PlaceHolder 16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480" cy="3650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225" name="PlaceHolder 17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32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70B7EAD-EEB6-4965-B600-1EE5D3E695E4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&lt;číslo&gt;</a:t>
            </a:fld>
            <a:endParaRPr b="0" lang="cs-CZ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roup 1"/>
          <p:cNvGrpSpPr/>
          <p:nvPr/>
        </p:nvGrpSpPr>
        <p:grpSpPr>
          <a:xfrm>
            <a:off x="0" y="-8640"/>
            <a:ext cx="12192120" cy="6866640"/>
            <a:chOff x="0" y="-8640"/>
            <a:chExt cx="12192120" cy="6866640"/>
          </a:xfrm>
        </p:grpSpPr>
        <p:cxnSp>
          <p:nvCxnSpPr>
            <p:cNvPr id="263" name="Line 2"/>
            <p:cNvCxnSpPr/>
            <p:nvPr/>
          </p:nvCxnSpPr>
          <p:spPr>
            <a:xfrm>
              <a:off x="9371160" y="0"/>
              <a:ext cx="1219320" cy="6858360"/>
            </a:xfrm>
            <a:prstGeom prst="straightConnector1">
              <a:avLst/>
            </a:prstGeom>
            <a:ln w="9360">
              <a:solidFill>
                <a:srgbClr val="bfbfbf"/>
              </a:solidFill>
              <a:round/>
            </a:ln>
          </p:spPr>
        </p:cxnSp>
        <p:cxnSp>
          <p:nvCxnSpPr>
            <p:cNvPr id="264" name="Line 3"/>
            <p:cNvCxnSpPr/>
            <p:nvPr/>
          </p:nvCxnSpPr>
          <p:spPr>
            <a:xfrm flipH="1">
              <a:off x="7425360" y="3681360"/>
              <a:ext cx="4763880" cy="3177000"/>
            </a:xfrm>
            <a:prstGeom prst="straightConnector1">
              <a:avLst/>
            </a:prstGeom>
            <a:ln w="9360">
              <a:solidFill>
                <a:srgbClr val="d9d9d9"/>
              </a:solidFill>
              <a:round/>
            </a:ln>
          </p:spPr>
        </p:cxnSp>
        <p:sp>
          <p:nvSpPr>
            <p:cNvPr id="265" name="CustomShape 4"/>
            <p:cNvSpPr/>
            <p:nvPr/>
          </p:nvSpPr>
          <p:spPr>
            <a:xfrm>
              <a:off x="9181440" y="-8640"/>
              <a:ext cx="3007440" cy="686664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6" name="CustomShape 5"/>
            <p:cNvSpPr/>
            <p:nvPr/>
          </p:nvSpPr>
          <p:spPr>
            <a:xfrm>
              <a:off x="9603360" y="-8640"/>
              <a:ext cx="2588400" cy="686664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7" name="CustomShape 6"/>
            <p:cNvSpPr/>
            <p:nvPr/>
          </p:nvSpPr>
          <p:spPr>
            <a:xfrm>
              <a:off x="8932320" y="3048120"/>
              <a:ext cx="3259800" cy="3809880"/>
            </a:xfrm>
            <a:custGeom>
              <a:avLst/>
              <a:gdLst/>
              <a:ahLst/>
              <a:rect l="l" t="t" r="r" b="b"/>
              <a:pathLst>
                <a:path w="21600" h="25245">
                  <a:moveTo>
                    <a:pt x="0" y="25245"/>
                  </a:moveTo>
                  <a:lnTo>
                    <a:pt x="21600" y="0"/>
                  </a:lnTo>
                  <a:lnTo>
                    <a:pt x="21600" y="252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" name="CustomShape 7"/>
            <p:cNvSpPr/>
            <p:nvPr/>
          </p:nvSpPr>
          <p:spPr>
            <a:xfrm>
              <a:off x="9334440" y="-8640"/>
              <a:ext cx="2854440" cy="686664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" name="CustomShape 8"/>
            <p:cNvSpPr/>
            <p:nvPr/>
          </p:nvSpPr>
          <p:spPr>
            <a:xfrm>
              <a:off x="10898640" y="-8640"/>
              <a:ext cx="1290240" cy="686664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0" name="CustomShape 9"/>
            <p:cNvSpPr/>
            <p:nvPr/>
          </p:nvSpPr>
          <p:spPr>
            <a:xfrm>
              <a:off x="10938960" y="-8640"/>
              <a:ext cx="1249920" cy="686664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" name="CustomShape 10"/>
            <p:cNvSpPr/>
            <p:nvPr/>
          </p:nvSpPr>
          <p:spPr>
            <a:xfrm>
              <a:off x="10371600" y="3589920"/>
              <a:ext cx="1817280" cy="3268080"/>
            </a:xfrm>
            <a:custGeom>
              <a:avLst/>
              <a:gdLst/>
              <a:ahLst/>
              <a:rect l="l" t="t" r="r" b="b"/>
              <a:pathLst>
                <a:path w="21600" h="38841">
                  <a:moveTo>
                    <a:pt x="0" y="38841"/>
                  </a:moveTo>
                  <a:lnTo>
                    <a:pt x="21600" y="0"/>
                  </a:lnTo>
                  <a:lnTo>
                    <a:pt x="21600" y="38841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2" name="CustomShape 11"/>
            <p:cNvSpPr/>
            <p:nvPr/>
          </p:nvSpPr>
          <p:spPr>
            <a:xfrm>
              <a:off x="0" y="4013280"/>
              <a:ext cx="448560" cy="2844720"/>
            </a:xfrm>
            <a:custGeom>
              <a:avLst/>
              <a:gdLst/>
              <a:ahLst/>
              <a:rect l="l" t="t" r="r" b="b"/>
              <a:pathLst>
                <a:path w="21600" h="136892">
                  <a:moveTo>
                    <a:pt x="0" y="136892"/>
                  </a:moveTo>
                  <a:lnTo>
                    <a:pt x="0" y="0"/>
                  </a:lnTo>
                  <a:lnTo>
                    <a:pt x="21600" y="136892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3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cs-CZ" sz="3600" spc="-1" strike="noStrike">
                <a:solidFill>
                  <a:srgbClr val="90c226"/>
                </a:solidFill>
                <a:latin typeface="Trebuchet MS"/>
              </a:rPr>
              <a:t>Kliknutím lze upravit styl.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274" name="PlaceHolder 13"/>
          <p:cNvSpPr>
            <a:spLocks noGrp="1"/>
          </p:cNvSpPr>
          <p:nvPr>
            <p:ph type="body"/>
          </p:nvPr>
        </p:nvSpPr>
        <p:spPr>
          <a:xfrm>
            <a:off x="675720" y="2161080"/>
            <a:ext cx="4185720" cy="576360"/>
          </a:xfrm>
          <a:prstGeom prst="rect">
            <a:avLst/>
          </a:prstGeom>
        </p:spPr>
        <p:txBody>
          <a:bodyPr anchor="b">
            <a:normAutofit fontScale="30000"/>
          </a:bodyPr>
          <a:p>
            <a:pPr marL="432000" indent="-324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404040"/>
                </a:solidFill>
                <a:latin typeface="Trebuchet MS"/>
              </a:rPr>
              <a:t>Po kliknutí můžete upravovat styly textu v předloze.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275" name="PlaceHolder 14"/>
          <p:cNvSpPr>
            <a:spLocks noGrp="1"/>
          </p:cNvSpPr>
          <p:nvPr>
            <p:ph type="title"/>
          </p:nvPr>
        </p:nvSpPr>
        <p:spPr>
          <a:xfrm>
            <a:off x="675720" y="2737080"/>
            <a:ext cx="4185720" cy="3304080"/>
          </a:xfrm>
          <a:prstGeom prst="rect">
            <a:avLst/>
          </a:prstGeom>
        </p:spPr>
        <p:txBody>
          <a:bodyPr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Trebuchet MS"/>
              </a:rPr>
              <a:t>Po kliknutí můžete upravovat styly textu v předloze.</a:t>
            </a:r>
            <a:br/>
            <a:r>
              <a:rPr b="0" lang="cs-CZ" sz="1600" spc="-1" strike="noStrike">
                <a:solidFill>
                  <a:srgbClr val="404040"/>
                </a:solidFill>
                <a:latin typeface="Trebuchet MS"/>
              </a:rPr>
              <a:t>Druhá úroveň</a:t>
            </a:r>
            <a:br/>
            <a:r>
              <a:rPr b="0" lang="cs-CZ" sz="1400" spc="-1" strike="noStrike">
                <a:solidFill>
                  <a:srgbClr val="404040"/>
                </a:solidFill>
                <a:latin typeface="Trebuchet MS"/>
              </a:rPr>
              <a:t>Třetí úroveň</a:t>
            </a:r>
            <a:br/>
            <a:r>
              <a:rPr b="0" lang="cs-CZ" sz="1200" spc="-1" strike="noStrike">
                <a:solidFill>
                  <a:srgbClr val="404040"/>
                </a:solidFill>
                <a:latin typeface="Trebuchet MS"/>
              </a:rPr>
              <a:t>Čtvrtá úroveň</a:t>
            </a:r>
            <a:br/>
            <a:r>
              <a:rPr b="0" lang="cs-CZ" sz="1200" spc="-1" strike="noStrike">
                <a:solidFill>
                  <a:srgbClr val="404040"/>
                </a:solidFill>
                <a:latin typeface="Trebuchet MS"/>
              </a:rPr>
              <a:t>Pátá úroveň</a:t>
            </a:r>
            <a:endParaRPr b="0" lang="cs-CZ" sz="1200" spc="-1" strike="noStrike">
              <a:latin typeface="Arial"/>
            </a:endParaRPr>
          </a:p>
        </p:txBody>
      </p:sp>
      <p:sp>
        <p:nvSpPr>
          <p:cNvPr id="276" name="PlaceHolder 15"/>
          <p:cNvSpPr>
            <a:spLocks noGrp="1"/>
          </p:cNvSpPr>
          <p:nvPr>
            <p:ph type="body"/>
          </p:nvPr>
        </p:nvSpPr>
        <p:spPr>
          <a:xfrm>
            <a:off x="5088240" y="2161080"/>
            <a:ext cx="4185720" cy="576360"/>
          </a:xfrm>
          <a:prstGeom prst="rect">
            <a:avLst/>
          </a:prstGeom>
        </p:spPr>
        <p:txBody>
          <a:bodyPr anchor="b">
            <a:normAutofit fontScale="55000"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cs-CZ" sz="2400" spc="-1" strike="noStrike">
                <a:solidFill>
                  <a:srgbClr val="404040"/>
                </a:solidFill>
                <a:latin typeface="Trebuchet MS"/>
              </a:rPr>
              <a:t>Po kliknutí můžete upravovat styly textu v předloze.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277" name="PlaceHolder 16"/>
          <p:cNvSpPr>
            <a:spLocks noGrp="1"/>
          </p:cNvSpPr>
          <p:nvPr>
            <p:ph type="title"/>
          </p:nvPr>
        </p:nvSpPr>
        <p:spPr>
          <a:xfrm>
            <a:off x="5088240" y="2737080"/>
            <a:ext cx="4185720" cy="3304080"/>
          </a:xfrm>
          <a:prstGeom prst="rect">
            <a:avLst/>
          </a:prstGeom>
        </p:spPr>
        <p:txBody>
          <a:bodyPr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Trebuchet MS"/>
              </a:rPr>
              <a:t>Po kliknutí můžete upravovat styly textu v předloze.</a:t>
            </a:r>
            <a:br/>
            <a:r>
              <a:rPr b="0" lang="cs-CZ" sz="1600" spc="-1" strike="noStrike">
                <a:solidFill>
                  <a:srgbClr val="404040"/>
                </a:solidFill>
                <a:latin typeface="Trebuchet MS"/>
              </a:rPr>
              <a:t>Druhá úroveň</a:t>
            </a:r>
            <a:br/>
            <a:r>
              <a:rPr b="0" lang="cs-CZ" sz="1400" spc="-1" strike="noStrike">
                <a:solidFill>
                  <a:srgbClr val="404040"/>
                </a:solidFill>
                <a:latin typeface="Trebuchet MS"/>
              </a:rPr>
              <a:t>Třetí úroveň</a:t>
            </a:r>
            <a:br/>
            <a:r>
              <a:rPr b="0" lang="cs-CZ" sz="1200" spc="-1" strike="noStrike">
                <a:solidFill>
                  <a:srgbClr val="404040"/>
                </a:solidFill>
                <a:latin typeface="Trebuchet MS"/>
              </a:rPr>
              <a:t>Čtvrtá úroveň</a:t>
            </a:r>
            <a:br/>
            <a:r>
              <a:rPr b="0" lang="cs-CZ" sz="1200" spc="-1" strike="noStrike">
                <a:solidFill>
                  <a:srgbClr val="404040"/>
                </a:solidFill>
                <a:latin typeface="Trebuchet MS"/>
              </a:rPr>
              <a:t>Pátá úroveň</a:t>
            </a:r>
            <a:endParaRPr b="0" lang="cs-CZ" sz="1200" spc="-1" strike="noStrike">
              <a:latin typeface="Arial"/>
            </a:endParaRPr>
          </a:p>
        </p:txBody>
      </p:sp>
      <p:sp>
        <p:nvSpPr>
          <p:cNvPr id="278" name="PlaceHolder 17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8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38BE847-C6D1-404C-95CC-10FE367A5EAC}" type="datetime">
              <a:rPr b="0" lang="en-US" sz="900" spc="-1" strike="noStrike">
                <a:solidFill>
                  <a:srgbClr val="898989"/>
                </a:solidFill>
                <a:latin typeface="Trebuchet MS"/>
              </a:rPr>
              <a:t>12/19/19</a:t>
            </a:fld>
            <a:endParaRPr b="0" lang="cs-CZ" sz="900" spc="-1" strike="noStrike">
              <a:latin typeface="Times New Roman"/>
            </a:endParaRPr>
          </a:p>
        </p:txBody>
      </p:sp>
      <p:sp>
        <p:nvSpPr>
          <p:cNvPr id="279" name="PlaceHolder 18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480" cy="3650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280" name="PlaceHolder 19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32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5DE457F-A3F3-477B-9AB4-0AFDB3DB1903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&lt;číslo&gt;</a:t>
            </a:fld>
            <a:endParaRPr b="0" lang="cs-CZ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roup 1"/>
          <p:cNvGrpSpPr/>
          <p:nvPr/>
        </p:nvGrpSpPr>
        <p:grpSpPr>
          <a:xfrm>
            <a:off x="0" y="-8640"/>
            <a:ext cx="12192120" cy="6866640"/>
            <a:chOff x="0" y="-8640"/>
            <a:chExt cx="12192120" cy="6866640"/>
          </a:xfrm>
        </p:grpSpPr>
        <p:cxnSp>
          <p:nvCxnSpPr>
            <p:cNvPr id="318" name="Line 2"/>
            <p:cNvCxnSpPr/>
            <p:nvPr/>
          </p:nvCxnSpPr>
          <p:spPr>
            <a:xfrm>
              <a:off x="9371160" y="0"/>
              <a:ext cx="1219320" cy="6858360"/>
            </a:xfrm>
            <a:prstGeom prst="straightConnector1">
              <a:avLst/>
            </a:prstGeom>
            <a:ln w="9360">
              <a:solidFill>
                <a:srgbClr val="bfbfbf"/>
              </a:solidFill>
              <a:round/>
            </a:ln>
          </p:spPr>
        </p:cxnSp>
        <p:cxnSp>
          <p:nvCxnSpPr>
            <p:cNvPr id="319" name="Line 3"/>
            <p:cNvCxnSpPr/>
            <p:nvPr/>
          </p:nvCxnSpPr>
          <p:spPr>
            <a:xfrm flipH="1">
              <a:off x="7425360" y="3681360"/>
              <a:ext cx="4763880" cy="3177000"/>
            </a:xfrm>
            <a:prstGeom prst="straightConnector1">
              <a:avLst/>
            </a:prstGeom>
            <a:ln w="9360">
              <a:solidFill>
                <a:srgbClr val="d9d9d9"/>
              </a:solidFill>
              <a:round/>
            </a:ln>
          </p:spPr>
        </p:cxnSp>
        <p:sp>
          <p:nvSpPr>
            <p:cNvPr id="320" name="CustomShape 4"/>
            <p:cNvSpPr/>
            <p:nvPr/>
          </p:nvSpPr>
          <p:spPr>
            <a:xfrm>
              <a:off x="9181440" y="-8640"/>
              <a:ext cx="3007440" cy="686664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1" name="CustomShape 5"/>
            <p:cNvSpPr/>
            <p:nvPr/>
          </p:nvSpPr>
          <p:spPr>
            <a:xfrm>
              <a:off x="9603360" y="-8640"/>
              <a:ext cx="2588400" cy="686664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2" name="CustomShape 6"/>
            <p:cNvSpPr/>
            <p:nvPr/>
          </p:nvSpPr>
          <p:spPr>
            <a:xfrm>
              <a:off x="8932320" y="3048120"/>
              <a:ext cx="3259800" cy="3809880"/>
            </a:xfrm>
            <a:custGeom>
              <a:avLst/>
              <a:gdLst/>
              <a:ahLst/>
              <a:rect l="l" t="t" r="r" b="b"/>
              <a:pathLst>
                <a:path w="21600" h="25245">
                  <a:moveTo>
                    <a:pt x="0" y="25245"/>
                  </a:moveTo>
                  <a:lnTo>
                    <a:pt x="21600" y="0"/>
                  </a:lnTo>
                  <a:lnTo>
                    <a:pt x="21600" y="252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3" name="CustomShape 7"/>
            <p:cNvSpPr/>
            <p:nvPr/>
          </p:nvSpPr>
          <p:spPr>
            <a:xfrm>
              <a:off x="9334440" y="-8640"/>
              <a:ext cx="2854440" cy="686664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4" name="CustomShape 8"/>
            <p:cNvSpPr/>
            <p:nvPr/>
          </p:nvSpPr>
          <p:spPr>
            <a:xfrm>
              <a:off x="10898640" y="-8640"/>
              <a:ext cx="1290240" cy="686664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5" name="CustomShape 9"/>
            <p:cNvSpPr/>
            <p:nvPr/>
          </p:nvSpPr>
          <p:spPr>
            <a:xfrm>
              <a:off x="10938960" y="-8640"/>
              <a:ext cx="1249920" cy="686664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6" name="CustomShape 10"/>
            <p:cNvSpPr/>
            <p:nvPr/>
          </p:nvSpPr>
          <p:spPr>
            <a:xfrm>
              <a:off x="10371600" y="3589920"/>
              <a:ext cx="1817280" cy="3268080"/>
            </a:xfrm>
            <a:custGeom>
              <a:avLst/>
              <a:gdLst/>
              <a:ahLst/>
              <a:rect l="l" t="t" r="r" b="b"/>
              <a:pathLst>
                <a:path w="21600" h="38841">
                  <a:moveTo>
                    <a:pt x="0" y="38841"/>
                  </a:moveTo>
                  <a:lnTo>
                    <a:pt x="21600" y="0"/>
                  </a:lnTo>
                  <a:lnTo>
                    <a:pt x="21600" y="38841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7" name="CustomShape 11"/>
            <p:cNvSpPr/>
            <p:nvPr/>
          </p:nvSpPr>
          <p:spPr>
            <a:xfrm>
              <a:off x="0" y="4013280"/>
              <a:ext cx="448560" cy="2844720"/>
            </a:xfrm>
            <a:custGeom>
              <a:avLst/>
              <a:gdLst/>
              <a:ahLst/>
              <a:rect l="l" t="t" r="r" b="b"/>
              <a:pathLst>
                <a:path w="21600" h="136892">
                  <a:moveTo>
                    <a:pt x="0" y="136892"/>
                  </a:moveTo>
                  <a:lnTo>
                    <a:pt x="0" y="0"/>
                  </a:lnTo>
                  <a:lnTo>
                    <a:pt x="21600" y="136892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28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800" cy="132084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cs-CZ" sz="3600" spc="-1" strike="noStrike">
                <a:solidFill>
                  <a:srgbClr val="90c226"/>
                </a:solidFill>
                <a:latin typeface="Trebuchet MS"/>
              </a:rPr>
              <a:t>Kliknutím lze upravit styl.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329" name="PlaceHolder 13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8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387D69B-327F-45E5-93E9-C0F7C4217D43}" type="datetime">
              <a:rPr b="0" lang="en-US" sz="900" spc="-1" strike="noStrike">
                <a:solidFill>
                  <a:srgbClr val="898989"/>
                </a:solidFill>
                <a:latin typeface="Trebuchet MS"/>
              </a:rPr>
              <a:t>12/19/19</a:t>
            </a:fld>
            <a:endParaRPr b="0" lang="cs-CZ" sz="900" spc="-1" strike="noStrike">
              <a:latin typeface="Times New Roman"/>
            </a:endParaRPr>
          </a:p>
        </p:txBody>
      </p:sp>
      <p:sp>
        <p:nvSpPr>
          <p:cNvPr id="330" name="PlaceHolder 14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480" cy="3650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331" name="PlaceHolder 15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32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F4F5B23-7585-4632-9F65-06E80658F112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&lt;číslo&gt;</a:t>
            </a:fld>
            <a:endParaRPr b="0" lang="cs-CZ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roup 1"/>
          <p:cNvGrpSpPr/>
          <p:nvPr/>
        </p:nvGrpSpPr>
        <p:grpSpPr>
          <a:xfrm>
            <a:off x="0" y="-8640"/>
            <a:ext cx="12192120" cy="6866640"/>
            <a:chOff x="0" y="-8640"/>
            <a:chExt cx="12192120" cy="6866640"/>
          </a:xfrm>
        </p:grpSpPr>
        <p:cxnSp>
          <p:nvCxnSpPr>
            <p:cNvPr id="369" name="Line 2"/>
            <p:cNvCxnSpPr/>
            <p:nvPr/>
          </p:nvCxnSpPr>
          <p:spPr>
            <a:xfrm>
              <a:off x="9371160" y="0"/>
              <a:ext cx="1219320" cy="6858360"/>
            </a:xfrm>
            <a:prstGeom prst="straightConnector1">
              <a:avLst/>
            </a:prstGeom>
            <a:ln w="9360">
              <a:solidFill>
                <a:srgbClr val="bfbfbf"/>
              </a:solidFill>
              <a:round/>
            </a:ln>
          </p:spPr>
        </p:cxnSp>
        <p:cxnSp>
          <p:nvCxnSpPr>
            <p:cNvPr id="370" name="Line 3"/>
            <p:cNvCxnSpPr/>
            <p:nvPr/>
          </p:nvCxnSpPr>
          <p:spPr>
            <a:xfrm flipH="1">
              <a:off x="7425360" y="3681360"/>
              <a:ext cx="4763880" cy="3177000"/>
            </a:xfrm>
            <a:prstGeom prst="straightConnector1">
              <a:avLst/>
            </a:prstGeom>
            <a:ln w="9360">
              <a:solidFill>
                <a:srgbClr val="d9d9d9"/>
              </a:solidFill>
              <a:round/>
            </a:ln>
          </p:spPr>
        </p:cxnSp>
        <p:sp>
          <p:nvSpPr>
            <p:cNvPr id="371" name="CustomShape 4"/>
            <p:cNvSpPr/>
            <p:nvPr/>
          </p:nvSpPr>
          <p:spPr>
            <a:xfrm>
              <a:off x="9181440" y="-8640"/>
              <a:ext cx="3007440" cy="686664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2" name="CustomShape 5"/>
            <p:cNvSpPr/>
            <p:nvPr/>
          </p:nvSpPr>
          <p:spPr>
            <a:xfrm>
              <a:off x="9603360" y="-8640"/>
              <a:ext cx="2588400" cy="686664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3" name="CustomShape 6"/>
            <p:cNvSpPr/>
            <p:nvPr/>
          </p:nvSpPr>
          <p:spPr>
            <a:xfrm>
              <a:off x="8932320" y="3048120"/>
              <a:ext cx="3259800" cy="3809880"/>
            </a:xfrm>
            <a:custGeom>
              <a:avLst/>
              <a:gdLst/>
              <a:ahLst/>
              <a:rect l="l" t="t" r="r" b="b"/>
              <a:pathLst>
                <a:path w="21600" h="25245">
                  <a:moveTo>
                    <a:pt x="0" y="25245"/>
                  </a:moveTo>
                  <a:lnTo>
                    <a:pt x="21600" y="0"/>
                  </a:lnTo>
                  <a:lnTo>
                    <a:pt x="21600" y="252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4" name="CustomShape 7"/>
            <p:cNvSpPr/>
            <p:nvPr/>
          </p:nvSpPr>
          <p:spPr>
            <a:xfrm>
              <a:off x="9334440" y="-8640"/>
              <a:ext cx="2854440" cy="686664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5" name="CustomShape 8"/>
            <p:cNvSpPr/>
            <p:nvPr/>
          </p:nvSpPr>
          <p:spPr>
            <a:xfrm>
              <a:off x="10898640" y="-8640"/>
              <a:ext cx="1290240" cy="686664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6" name="CustomShape 9"/>
            <p:cNvSpPr/>
            <p:nvPr/>
          </p:nvSpPr>
          <p:spPr>
            <a:xfrm>
              <a:off x="10938960" y="-8640"/>
              <a:ext cx="1249920" cy="686664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7" name="CustomShape 10"/>
            <p:cNvSpPr/>
            <p:nvPr/>
          </p:nvSpPr>
          <p:spPr>
            <a:xfrm>
              <a:off x="10371600" y="3589920"/>
              <a:ext cx="1817280" cy="3268080"/>
            </a:xfrm>
            <a:custGeom>
              <a:avLst/>
              <a:gdLst/>
              <a:ahLst/>
              <a:rect l="l" t="t" r="r" b="b"/>
              <a:pathLst>
                <a:path w="21600" h="38841">
                  <a:moveTo>
                    <a:pt x="0" y="38841"/>
                  </a:moveTo>
                  <a:lnTo>
                    <a:pt x="21600" y="0"/>
                  </a:lnTo>
                  <a:lnTo>
                    <a:pt x="21600" y="38841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8" name="CustomShape 11"/>
            <p:cNvSpPr/>
            <p:nvPr/>
          </p:nvSpPr>
          <p:spPr>
            <a:xfrm>
              <a:off x="0" y="4013280"/>
              <a:ext cx="448560" cy="2844720"/>
            </a:xfrm>
            <a:custGeom>
              <a:avLst/>
              <a:gdLst/>
              <a:ahLst/>
              <a:rect l="l" t="t" r="r" b="b"/>
              <a:pathLst>
                <a:path w="21600" h="136892">
                  <a:moveTo>
                    <a:pt x="0" y="136892"/>
                  </a:moveTo>
                  <a:lnTo>
                    <a:pt x="0" y="0"/>
                  </a:lnTo>
                  <a:lnTo>
                    <a:pt x="21600" y="136892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79" name="PlaceHolder 12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8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A6CBE99-7CD3-4F61-8EB3-684DECC687E3}" type="datetime">
              <a:rPr b="0" lang="en-US" sz="900" spc="-1" strike="noStrike">
                <a:solidFill>
                  <a:srgbClr val="898989"/>
                </a:solidFill>
                <a:latin typeface="Trebuchet MS"/>
              </a:rPr>
              <a:t>12/19/19</a:t>
            </a:fld>
            <a:endParaRPr b="0" lang="cs-CZ" sz="900" spc="-1" strike="noStrike">
              <a:latin typeface="Times New Roman"/>
            </a:endParaRPr>
          </a:p>
        </p:txBody>
      </p:sp>
      <p:sp>
        <p:nvSpPr>
          <p:cNvPr id="380" name="PlaceHolder 13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480" cy="3650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381" name="PlaceHolder 14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32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4B18D2F-FB14-41DC-AFF1-9DAF15754F72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&lt;číslo&gt;</a:t>
            </a:fld>
            <a:endParaRPr b="0" lang="cs-CZ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roup 1"/>
          <p:cNvGrpSpPr/>
          <p:nvPr/>
        </p:nvGrpSpPr>
        <p:grpSpPr>
          <a:xfrm>
            <a:off x="0" y="-8640"/>
            <a:ext cx="12192120" cy="6866640"/>
            <a:chOff x="0" y="-8640"/>
            <a:chExt cx="12192120" cy="6866640"/>
          </a:xfrm>
        </p:grpSpPr>
        <p:cxnSp>
          <p:nvCxnSpPr>
            <p:cNvPr id="419" name="Line 2"/>
            <p:cNvCxnSpPr/>
            <p:nvPr/>
          </p:nvCxnSpPr>
          <p:spPr>
            <a:xfrm>
              <a:off x="9371160" y="0"/>
              <a:ext cx="1219320" cy="6858360"/>
            </a:xfrm>
            <a:prstGeom prst="straightConnector1">
              <a:avLst/>
            </a:prstGeom>
            <a:ln w="9360">
              <a:solidFill>
                <a:srgbClr val="bfbfbf"/>
              </a:solidFill>
              <a:round/>
            </a:ln>
          </p:spPr>
        </p:cxnSp>
        <p:cxnSp>
          <p:nvCxnSpPr>
            <p:cNvPr id="420" name="Line 3"/>
            <p:cNvCxnSpPr/>
            <p:nvPr/>
          </p:nvCxnSpPr>
          <p:spPr>
            <a:xfrm flipH="1">
              <a:off x="7425360" y="3681360"/>
              <a:ext cx="4763880" cy="3177000"/>
            </a:xfrm>
            <a:prstGeom prst="straightConnector1">
              <a:avLst/>
            </a:prstGeom>
            <a:ln w="9360">
              <a:solidFill>
                <a:srgbClr val="d9d9d9"/>
              </a:solidFill>
              <a:round/>
            </a:ln>
          </p:spPr>
        </p:cxnSp>
        <p:sp>
          <p:nvSpPr>
            <p:cNvPr id="421" name="CustomShape 4"/>
            <p:cNvSpPr/>
            <p:nvPr/>
          </p:nvSpPr>
          <p:spPr>
            <a:xfrm>
              <a:off x="9181440" y="-8640"/>
              <a:ext cx="3007440" cy="686664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2" name="CustomShape 5"/>
            <p:cNvSpPr/>
            <p:nvPr/>
          </p:nvSpPr>
          <p:spPr>
            <a:xfrm>
              <a:off x="9603360" y="-8640"/>
              <a:ext cx="2588400" cy="686664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3" name="CustomShape 6"/>
            <p:cNvSpPr/>
            <p:nvPr/>
          </p:nvSpPr>
          <p:spPr>
            <a:xfrm>
              <a:off x="8932320" y="3048120"/>
              <a:ext cx="3259800" cy="3809880"/>
            </a:xfrm>
            <a:custGeom>
              <a:avLst/>
              <a:gdLst/>
              <a:ahLst/>
              <a:rect l="l" t="t" r="r" b="b"/>
              <a:pathLst>
                <a:path w="21600" h="25245">
                  <a:moveTo>
                    <a:pt x="0" y="25245"/>
                  </a:moveTo>
                  <a:lnTo>
                    <a:pt x="21600" y="0"/>
                  </a:lnTo>
                  <a:lnTo>
                    <a:pt x="21600" y="252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4" name="CustomShape 7"/>
            <p:cNvSpPr/>
            <p:nvPr/>
          </p:nvSpPr>
          <p:spPr>
            <a:xfrm>
              <a:off x="9334440" y="-8640"/>
              <a:ext cx="2854440" cy="686664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5" name="CustomShape 8"/>
            <p:cNvSpPr/>
            <p:nvPr/>
          </p:nvSpPr>
          <p:spPr>
            <a:xfrm>
              <a:off x="10898640" y="-8640"/>
              <a:ext cx="1290240" cy="686664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6" name="CustomShape 9"/>
            <p:cNvSpPr/>
            <p:nvPr/>
          </p:nvSpPr>
          <p:spPr>
            <a:xfrm>
              <a:off x="10938960" y="-8640"/>
              <a:ext cx="1249920" cy="686664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7" name="CustomShape 10"/>
            <p:cNvSpPr/>
            <p:nvPr/>
          </p:nvSpPr>
          <p:spPr>
            <a:xfrm>
              <a:off x="10371600" y="3589920"/>
              <a:ext cx="1817280" cy="3268080"/>
            </a:xfrm>
            <a:custGeom>
              <a:avLst/>
              <a:gdLst/>
              <a:ahLst/>
              <a:rect l="l" t="t" r="r" b="b"/>
              <a:pathLst>
                <a:path w="21600" h="38841">
                  <a:moveTo>
                    <a:pt x="0" y="38841"/>
                  </a:moveTo>
                  <a:lnTo>
                    <a:pt x="21600" y="0"/>
                  </a:lnTo>
                  <a:lnTo>
                    <a:pt x="21600" y="38841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8" name="CustomShape 11"/>
            <p:cNvSpPr/>
            <p:nvPr/>
          </p:nvSpPr>
          <p:spPr>
            <a:xfrm>
              <a:off x="0" y="4013280"/>
              <a:ext cx="448560" cy="2844720"/>
            </a:xfrm>
            <a:custGeom>
              <a:avLst/>
              <a:gdLst/>
              <a:ahLst/>
              <a:rect l="l" t="t" r="r" b="b"/>
              <a:pathLst>
                <a:path w="21600" h="136892">
                  <a:moveTo>
                    <a:pt x="0" y="136892"/>
                  </a:moveTo>
                  <a:lnTo>
                    <a:pt x="0" y="0"/>
                  </a:lnTo>
                  <a:lnTo>
                    <a:pt x="21600" y="136892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29" name="PlaceHolder 12"/>
          <p:cNvSpPr>
            <a:spLocks noGrp="1"/>
          </p:cNvSpPr>
          <p:nvPr>
            <p:ph type="title"/>
          </p:nvPr>
        </p:nvSpPr>
        <p:spPr>
          <a:xfrm>
            <a:off x="677160" y="1498680"/>
            <a:ext cx="3854520" cy="127836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90c226"/>
                </a:solidFill>
                <a:latin typeface="Trebuchet MS"/>
              </a:rPr>
              <a:t>Kliknutím lze upravit styl.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430" name="PlaceHolder 13"/>
          <p:cNvSpPr>
            <a:spLocks noGrp="1"/>
          </p:cNvSpPr>
          <p:nvPr>
            <p:ph type="title"/>
          </p:nvPr>
        </p:nvSpPr>
        <p:spPr>
          <a:xfrm>
            <a:off x="4760280" y="514800"/>
            <a:ext cx="4513680" cy="5526360"/>
          </a:xfrm>
          <a:prstGeom prst="rect">
            <a:avLst/>
          </a:prstGeom>
        </p:spPr>
        <p:txBody>
          <a:bodyPr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404040"/>
                </a:solidFill>
                <a:latin typeface="Trebuchet MS"/>
              </a:rPr>
              <a:t>Po kliknutí můžete upravovat styly textu v předloze.</a:t>
            </a:r>
            <a:br/>
            <a:r>
              <a:rPr b="0" lang="cs-CZ" sz="1600" spc="-1" strike="noStrike">
                <a:solidFill>
                  <a:srgbClr val="404040"/>
                </a:solidFill>
                <a:latin typeface="Trebuchet MS"/>
              </a:rPr>
              <a:t>Druhá úroveň</a:t>
            </a:r>
            <a:br/>
            <a:r>
              <a:rPr b="0" lang="cs-CZ" sz="1400" spc="-1" strike="noStrike">
                <a:solidFill>
                  <a:srgbClr val="404040"/>
                </a:solidFill>
                <a:latin typeface="Trebuchet MS"/>
              </a:rPr>
              <a:t>Třetí úroveň</a:t>
            </a:r>
            <a:br/>
            <a:r>
              <a:rPr b="0" lang="cs-CZ" sz="1200" spc="-1" strike="noStrike">
                <a:solidFill>
                  <a:srgbClr val="404040"/>
                </a:solidFill>
                <a:latin typeface="Trebuchet MS"/>
              </a:rPr>
              <a:t>Čtvrtá úroveň</a:t>
            </a:r>
            <a:br/>
            <a:r>
              <a:rPr b="0" lang="cs-CZ" sz="1200" spc="-1" strike="noStrike">
                <a:solidFill>
                  <a:srgbClr val="404040"/>
                </a:solidFill>
                <a:latin typeface="Trebuchet MS"/>
              </a:rPr>
              <a:t>Pátá úroveň</a:t>
            </a:r>
            <a:endParaRPr b="0" lang="cs-CZ" sz="1200" spc="-1" strike="noStrike">
              <a:latin typeface="Arial"/>
            </a:endParaRPr>
          </a:p>
        </p:txBody>
      </p:sp>
      <p:sp>
        <p:nvSpPr>
          <p:cNvPr id="431" name="PlaceHolder 14"/>
          <p:cNvSpPr>
            <a:spLocks noGrp="1"/>
          </p:cNvSpPr>
          <p:nvPr>
            <p:ph type="body"/>
          </p:nvPr>
        </p:nvSpPr>
        <p:spPr>
          <a:xfrm>
            <a:off x="677160" y="2777040"/>
            <a:ext cx="3854520" cy="258444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404040"/>
                </a:solidFill>
                <a:latin typeface="Trebuchet MS"/>
              </a:rPr>
              <a:t>Po kliknutí můžete upravovat styly textu v předloze.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432" name="PlaceHolder 15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8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9B617CC-2B88-49AF-8F92-2830B9CB4D48}" type="datetime">
              <a:rPr b="0" lang="en-US" sz="900" spc="-1" strike="noStrike">
                <a:solidFill>
                  <a:srgbClr val="898989"/>
                </a:solidFill>
                <a:latin typeface="Trebuchet MS"/>
              </a:rPr>
              <a:t>12/19/19</a:t>
            </a:fld>
            <a:endParaRPr b="0" lang="cs-CZ" sz="900" spc="-1" strike="noStrike">
              <a:latin typeface="Times New Roman"/>
            </a:endParaRPr>
          </a:p>
        </p:txBody>
      </p:sp>
      <p:sp>
        <p:nvSpPr>
          <p:cNvPr id="433" name="PlaceHolder 16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480" cy="3650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434" name="PlaceHolder 17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3280" cy="365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9563E3A-A4BF-4DC6-9488-DB903FB984E3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&lt;číslo&gt;</a:t>
            </a:fld>
            <a:endParaRPr b="0" lang="cs-CZ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6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TextShape 1"/>
          <p:cNvSpPr txBox="1"/>
          <p:nvPr/>
        </p:nvSpPr>
        <p:spPr>
          <a:xfrm>
            <a:off x="1506960" y="2404440"/>
            <a:ext cx="7767000" cy="1646280"/>
          </a:xfrm>
          <a:prstGeom prst="rect">
            <a:avLst/>
          </a:prstGeom>
          <a:noFill/>
          <a:ln w="1908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r>
              <a:rPr b="0" lang="cs-CZ" sz="5400" spc="-1" strike="noStrike">
                <a:solidFill>
                  <a:srgbClr val="90c226"/>
                </a:solidFill>
                <a:latin typeface="Trebuchet MS"/>
              </a:rPr>
              <a:t>Pomáháme druhým</a:t>
            </a:r>
            <a:endParaRPr b="0" lang="cs-CZ" sz="5400" spc="-1" strike="noStrike">
              <a:latin typeface="Arial"/>
            </a:endParaRPr>
          </a:p>
        </p:txBody>
      </p:sp>
      <p:sp>
        <p:nvSpPr>
          <p:cNvPr id="896" name="TextShape 2"/>
          <p:cNvSpPr txBox="1"/>
          <p:nvPr/>
        </p:nvSpPr>
        <p:spPr>
          <a:xfrm>
            <a:off x="1506960" y="4050720"/>
            <a:ext cx="7767000" cy="1096920"/>
          </a:xfrm>
          <a:prstGeom prst="rect">
            <a:avLst/>
          </a:prstGeom>
          <a:noFill/>
          <a:ln w="19080">
            <a:noFill/>
          </a:ln>
        </p:spPr>
        <p:txBody>
          <a:bodyPr anchorCtr="1"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cs-CZ" sz="4000" spc="-1" strike="noStrike">
                <a:solidFill>
                  <a:srgbClr val="7f7f7f"/>
                </a:solidFill>
                <a:latin typeface="Trebuchet MS"/>
              </a:rPr>
              <a:t>1. D</a:t>
            </a:r>
            <a:endParaRPr b="0" lang="cs-CZ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CustomShape 1"/>
          <p:cNvSpPr/>
          <p:nvPr/>
        </p:nvSpPr>
        <p:spPr>
          <a:xfrm>
            <a:off x="0" y="0"/>
            <a:ext cx="12192120" cy="685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8" name="CustomShape 2"/>
          <p:cNvSpPr/>
          <p:nvPr/>
        </p:nvSpPr>
        <p:spPr>
          <a:xfrm>
            <a:off x="0" y="0"/>
            <a:ext cx="12192120" cy="685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cxnSp>
        <p:nvCxnSpPr>
          <p:cNvPr id="899" name="Line 3"/>
          <p:cNvCxnSpPr/>
          <p:nvPr/>
        </p:nvCxnSpPr>
        <p:spPr>
          <a:xfrm>
            <a:off x="5111280" y="0"/>
            <a:ext cx="1219680" cy="6858360"/>
          </a:xfrm>
          <a:prstGeom prst="straightConnector1">
            <a:avLst/>
          </a:prstGeom>
          <a:ln w="9360">
            <a:solidFill>
              <a:srgbClr val="6c911d"/>
            </a:solidFill>
            <a:round/>
          </a:ln>
        </p:spPr>
      </p:cxnSp>
      <p:cxnSp>
        <p:nvCxnSpPr>
          <p:cNvPr id="900" name="Line 4"/>
          <p:cNvCxnSpPr/>
          <p:nvPr/>
        </p:nvCxnSpPr>
        <p:spPr>
          <a:xfrm flipH="1">
            <a:off x="3291120" y="3681360"/>
            <a:ext cx="4763880" cy="3177000"/>
          </a:xfrm>
          <a:prstGeom prst="straightConnector1">
            <a:avLst/>
          </a:prstGeom>
          <a:ln w="9360">
            <a:solidFill>
              <a:srgbClr val="7f7f7f">
                <a:alpha val="80000"/>
              </a:srgbClr>
            </a:solidFill>
            <a:round/>
          </a:ln>
        </p:spPr>
      </p:cxnSp>
      <p:sp>
        <p:nvSpPr>
          <p:cNvPr id="901" name="CustomShape 5"/>
          <p:cNvSpPr/>
          <p:nvPr/>
        </p:nvSpPr>
        <p:spPr>
          <a:xfrm>
            <a:off x="4482720" y="-8640"/>
            <a:ext cx="3007440" cy="686664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rgbClr val="90c226">
              <a:alpha val="3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2" name="CustomShape 6"/>
          <p:cNvSpPr/>
          <p:nvPr/>
        </p:nvSpPr>
        <p:spPr>
          <a:xfrm>
            <a:off x="4904640" y="-8640"/>
            <a:ext cx="2588400" cy="686664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2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3" name="CustomShape 7"/>
          <p:cNvSpPr/>
          <p:nvPr/>
        </p:nvSpPr>
        <p:spPr>
          <a:xfrm>
            <a:off x="4233600" y="3048120"/>
            <a:ext cx="3259800" cy="3809880"/>
          </a:xfrm>
          <a:custGeom>
            <a:avLst/>
            <a:gdLst/>
            <a:ahLst/>
            <a:rect l="l" t="t" r="r" b="b"/>
            <a:pathLst>
              <a:path w="21600" h="25245">
                <a:moveTo>
                  <a:pt x="0" y="25245"/>
                </a:moveTo>
                <a:lnTo>
                  <a:pt x="21600" y="0"/>
                </a:lnTo>
                <a:lnTo>
                  <a:pt x="21600" y="25245"/>
                </a:lnTo>
                <a:close/>
              </a:path>
            </a:pathLst>
          </a:custGeom>
          <a:solidFill>
            <a:srgbClr val="54a021">
              <a:alpha val="72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4" name="CustomShape 8"/>
          <p:cNvSpPr/>
          <p:nvPr/>
        </p:nvSpPr>
        <p:spPr>
          <a:xfrm>
            <a:off x="4635720" y="-8640"/>
            <a:ext cx="2854440" cy="686664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3f7819">
              <a:alpha val="7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5" name="CustomShape 9"/>
          <p:cNvSpPr/>
          <p:nvPr/>
        </p:nvSpPr>
        <p:spPr>
          <a:xfrm>
            <a:off x="5672880" y="3589920"/>
            <a:ext cx="1817280" cy="3268080"/>
          </a:xfrm>
          <a:custGeom>
            <a:avLst/>
            <a:gdLst/>
            <a:ahLst/>
            <a:rect l="l" t="t" r="r" b="b"/>
            <a:pathLst>
              <a:path w="21600" h="38841">
                <a:moveTo>
                  <a:pt x="0" y="38841"/>
                </a:moveTo>
                <a:lnTo>
                  <a:pt x="21600" y="0"/>
                </a:lnTo>
                <a:lnTo>
                  <a:pt x="21600" y="38841"/>
                </a:lnTo>
                <a:close/>
              </a:path>
            </a:pathLst>
          </a:custGeom>
          <a:solidFill>
            <a:srgbClr val="90c226">
              <a:alpha val="8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6" name="CustomShape 10"/>
          <p:cNvSpPr/>
          <p:nvPr/>
        </p:nvSpPr>
        <p:spPr>
          <a:xfrm>
            <a:off x="6197760" y="-8640"/>
            <a:ext cx="5994360" cy="6866640"/>
          </a:xfrm>
          <a:custGeom>
            <a:avLst/>
            <a:gdLst/>
            <a:ahLst/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rgbClr val="3f781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7" name="TextShape 11"/>
          <p:cNvSpPr txBox="1"/>
          <p:nvPr/>
        </p:nvSpPr>
        <p:spPr>
          <a:xfrm>
            <a:off x="7181640" y="609480"/>
            <a:ext cx="4512960" cy="2227680"/>
          </a:xfrm>
          <a:prstGeom prst="rect">
            <a:avLst/>
          </a:prstGeom>
          <a:noFill/>
          <a:ln w="1908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0" lang="cs-CZ" sz="3600" spc="-1" strike="noStrike">
                <a:solidFill>
                  <a:srgbClr val="ffffff"/>
                </a:solidFill>
                <a:latin typeface="Trebuchet MS"/>
              </a:rPr>
              <a:t>Co jsme sbírali</a:t>
            </a:r>
            <a:endParaRPr b="0" lang="cs-CZ" sz="3600" spc="-1" strike="noStrike">
              <a:latin typeface="Arial"/>
            </a:endParaRPr>
          </a:p>
        </p:txBody>
      </p:sp>
      <p:pic>
        <p:nvPicPr>
          <p:cNvPr id="908" name="Obrázek 4" descr=""/>
          <p:cNvPicPr/>
          <p:nvPr/>
        </p:nvPicPr>
        <p:blipFill>
          <a:blip r:embed="rId1"/>
          <a:stretch/>
        </p:blipFill>
        <p:spPr>
          <a:xfrm>
            <a:off x="956880" y="1168560"/>
            <a:ext cx="3457440" cy="4610160"/>
          </a:xfrm>
          <a:prstGeom prst="rect">
            <a:avLst/>
          </a:prstGeom>
          <a:ln w="19080">
            <a:noFill/>
          </a:ln>
        </p:spPr>
      </p:pic>
      <p:sp>
        <p:nvSpPr>
          <p:cNvPr id="909" name="TextShape 12"/>
          <p:cNvSpPr txBox="1"/>
          <p:nvPr/>
        </p:nvSpPr>
        <p:spPr>
          <a:xfrm>
            <a:off x="7181640" y="2837160"/>
            <a:ext cx="4512960" cy="3317760"/>
          </a:xfrm>
          <a:prstGeom prst="rect">
            <a:avLst/>
          </a:prstGeom>
          <a:noFill/>
          <a:ln w="19080">
            <a:noFill/>
          </a:ln>
        </p:spPr>
        <p:txBody>
          <a:bodyPr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cs-CZ" sz="2800" spc="-1" strike="noStrike">
                <a:solidFill>
                  <a:srgbClr val="ffffff"/>
                </a:solidFill>
                <a:latin typeface="Trebuchet MS"/>
              </a:rPr>
              <a:t>Celý měsíc jsme do naší třídy nosili svíčky, hřebínky, mýdla a kartáčky na zuby.</a:t>
            </a:r>
            <a:endParaRPr b="0" lang="cs-CZ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cs-CZ" sz="1800" spc="-1" strike="noStrike">
                <a:solidFill>
                  <a:srgbClr val="ffffff"/>
                </a:solidFill>
                <a:latin typeface="Trebuchet MS"/>
              </a:rPr>
              <a:t> 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0" name="Group 1"/>
          <p:cNvGrpSpPr/>
          <p:nvPr/>
        </p:nvGrpSpPr>
        <p:grpSpPr>
          <a:xfrm>
            <a:off x="0" y="-8640"/>
            <a:ext cx="12192120" cy="6866640"/>
            <a:chOff x="0" y="-8640"/>
            <a:chExt cx="12192120" cy="6866640"/>
          </a:xfrm>
        </p:grpSpPr>
        <p:cxnSp>
          <p:nvCxnSpPr>
            <p:cNvPr id="911" name="Line 2"/>
            <p:cNvCxnSpPr/>
            <p:nvPr/>
          </p:nvCxnSpPr>
          <p:spPr>
            <a:xfrm>
              <a:off x="9371160" y="0"/>
              <a:ext cx="1219320" cy="6858360"/>
            </a:xfrm>
            <a:prstGeom prst="straightConnector1">
              <a:avLst/>
            </a:prstGeom>
            <a:ln w="9360">
              <a:solidFill>
                <a:srgbClr val="bfbfbf"/>
              </a:solidFill>
              <a:round/>
            </a:ln>
          </p:spPr>
        </p:cxnSp>
        <p:cxnSp>
          <p:nvCxnSpPr>
            <p:cNvPr id="912" name="Line 3"/>
            <p:cNvCxnSpPr/>
            <p:nvPr/>
          </p:nvCxnSpPr>
          <p:spPr>
            <a:xfrm flipH="1">
              <a:off x="7425360" y="3681360"/>
              <a:ext cx="4763880" cy="3177000"/>
            </a:xfrm>
            <a:prstGeom prst="straightConnector1">
              <a:avLst/>
            </a:prstGeom>
            <a:ln w="9360">
              <a:solidFill>
                <a:srgbClr val="d9d9d9"/>
              </a:solidFill>
              <a:round/>
            </a:ln>
          </p:spPr>
        </p:cxnSp>
        <p:sp>
          <p:nvSpPr>
            <p:cNvPr id="913" name="CustomShape 4"/>
            <p:cNvSpPr/>
            <p:nvPr/>
          </p:nvSpPr>
          <p:spPr>
            <a:xfrm>
              <a:off x="9181440" y="-8640"/>
              <a:ext cx="3007440" cy="686664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4" name="CustomShape 5"/>
            <p:cNvSpPr/>
            <p:nvPr/>
          </p:nvSpPr>
          <p:spPr>
            <a:xfrm>
              <a:off x="9603360" y="-8640"/>
              <a:ext cx="2588400" cy="686664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5" name="CustomShape 6"/>
            <p:cNvSpPr/>
            <p:nvPr/>
          </p:nvSpPr>
          <p:spPr>
            <a:xfrm>
              <a:off x="8932320" y="3048120"/>
              <a:ext cx="3259800" cy="3809880"/>
            </a:xfrm>
            <a:custGeom>
              <a:avLst/>
              <a:gdLst/>
              <a:ahLst/>
              <a:rect l="l" t="t" r="r" b="b"/>
              <a:pathLst>
                <a:path w="21600" h="25245">
                  <a:moveTo>
                    <a:pt x="0" y="25245"/>
                  </a:moveTo>
                  <a:lnTo>
                    <a:pt x="21600" y="0"/>
                  </a:lnTo>
                  <a:lnTo>
                    <a:pt x="21600" y="252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6" name="CustomShape 7"/>
            <p:cNvSpPr/>
            <p:nvPr/>
          </p:nvSpPr>
          <p:spPr>
            <a:xfrm>
              <a:off x="9334440" y="-8640"/>
              <a:ext cx="2854440" cy="686664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7" name="CustomShape 8"/>
            <p:cNvSpPr/>
            <p:nvPr/>
          </p:nvSpPr>
          <p:spPr>
            <a:xfrm>
              <a:off x="10898640" y="-8640"/>
              <a:ext cx="1290240" cy="686664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8" name="CustomShape 9"/>
            <p:cNvSpPr/>
            <p:nvPr/>
          </p:nvSpPr>
          <p:spPr>
            <a:xfrm>
              <a:off x="10938960" y="-8640"/>
              <a:ext cx="1249920" cy="686664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9" name="CustomShape 10"/>
            <p:cNvSpPr/>
            <p:nvPr/>
          </p:nvSpPr>
          <p:spPr>
            <a:xfrm>
              <a:off x="10371600" y="3589920"/>
              <a:ext cx="1817280" cy="3268080"/>
            </a:xfrm>
            <a:custGeom>
              <a:avLst/>
              <a:gdLst/>
              <a:ahLst/>
              <a:rect l="l" t="t" r="r" b="b"/>
              <a:pathLst>
                <a:path w="21600" h="38841">
                  <a:moveTo>
                    <a:pt x="0" y="38841"/>
                  </a:moveTo>
                  <a:lnTo>
                    <a:pt x="21600" y="0"/>
                  </a:lnTo>
                  <a:lnTo>
                    <a:pt x="21600" y="38841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0" name="CustomShape 11"/>
            <p:cNvSpPr/>
            <p:nvPr/>
          </p:nvSpPr>
          <p:spPr>
            <a:xfrm rot="10800000">
              <a:off x="0" y="0"/>
              <a:ext cx="842760" cy="5666040"/>
            </a:xfrm>
            <a:custGeom>
              <a:avLst/>
              <a:gdLst/>
              <a:ahLst/>
              <a:rect l="l" t="t" r="r" b="b"/>
              <a:pathLst>
                <a:path w="21600" h="145168">
                  <a:moveTo>
                    <a:pt x="0" y="145168"/>
                  </a:moveTo>
                  <a:lnTo>
                    <a:pt x="21600" y="0"/>
                  </a:lnTo>
                  <a:lnTo>
                    <a:pt x="21600" y="145168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921" name="Zástupný obsah 7" descr=""/>
          <p:cNvPicPr/>
          <p:nvPr/>
        </p:nvPicPr>
        <p:blipFill>
          <a:blip r:embed="rId1"/>
          <a:srcRect l="9089" t="11962" r="0" b="1363"/>
          <a:stretch/>
        </p:blipFill>
        <p:spPr>
          <a:xfrm>
            <a:off x="0" y="0"/>
            <a:ext cx="5394960" cy="6858000"/>
          </a:xfrm>
          <a:prstGeom prst="rect">
            <a:avLst/>
          </a:prstGeom>
          <a:ln>
            <a:noFill/>
          </a:ln>
        </p:spPr>
      </p:pic>
      <p:sp>
        <p:nvSpPr>
          <p:cNvPr id="922" name="TextShape 12"/>
          <p:cNvSpPr txBox="1"/>
          <p:nvPr/>
        </p:nvSpPr>
        <p:spPr>
          <a:xfrm>
            <a:off x="5380560" y="1678680"/>
            <a:ext cx="3888000" cy="2372040"/>
          </a:xfrm>
          <a:prstGeom prst="rect">
            <a:avLst/>
          </a:prstGeom>
          <a:noFill/>
          <a:ln w="19080">
            <a:noFill/>
          </a:ln>
        </p:spPr>
        <p:txBody>
          <a:bodyPr anchor="b">
            <a:normAutofit/>
          </a:bodyPr>
          <a:p>
            <a:pPr algn="r">
              <a:lnSpc>
                <a:spcPct val="90000"/>
              </a:lnSpc>
            </a:pPr>
            <a:r>
              <a:rPr b="0" lang="en-US" sz="5400" spc="-1" strike="noStrike">
                <a:solidFill>
                  <a:srgbClr val="90c226"/>
                </a:solidFill>
                <a:latin typeface="Trebuchet MS"/>
              </a:rPr>
              <a:t>Co celková sbírka vynesla</a:t>
            </a:r>
            <a:endParaRPr b="0" lang="cs-CZ" sz="5400" spc="-1" strike="noStrike">
              <a:latin typeface="Arial"/>
            </a:endParaRPr>
          </a:p>
        </p:txBody>
      </p:sp>
      <p:sp>
        <p:nvSpPr>
          <p:cNvPr id="923" name="TextShape 13"/>
          <p:cNvSpPr txBox="1"/>
          <p:nvPr/>
        </p:nvSpPr>
        <p:spPr>
          <a:xfrm>
            <a:off x="5380560" y="4050720"/>
            <a:ext cx="3893400" cy="1096920"/>
          </a:xfrm>
          <a:prstGeom prst="rect">
            <a:avLst/>
          </a:prstGeom>
          <a:noFill/>
          <a:ln w="19080">
            <a:noFill/>
          </a:ln>
        </p:spPr>
        <p:txBody>
          <a:bodyPr>
            <a:normAutofit/>
          </a:bodyPr>
          <a:p>
            <a:pPr algn="r">
              <a:lnSpc>
                <a:spcPct val="80000"/>
              </a:lnSpc>
              <a:spcBef>
                <a:spcPts val="1001"/>
              </a:spcBef>
            </a:pPr>
            <a:r>
              <a:rPr b="0" lang="en-US" sz="2600" spc="-1" strike="noStrike">
                <a:solidFill>
                  <a:srgbClr val="7f7f7f"/>
                </a:solidFill>
                <a:latin typeface="Trebuchet MS"/>
              </a:rPr>
              <a:t>13 svíček, 8 hřebenů, 2 mýdla a 8 kartáčků na zuby</a:t>
            </a:r>
            <a:r>
              <a:rPr b="0" lang="en-US" sz="1700" spc="-1" strike="noStrike">
                <a:solidFill>
                  <a:srgbClr val="7f7f7f"/>
                </a:solidFill>
                <a:latin typeface="Trebuchet MS"/>
              </a:rPr>
              <a:t>.</a:t>
            </a:r>
            <a:endParaRPr b="0" lang="cs-CZ" sz="1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" name="Group 1"/>
          <p:cNvGrpSpPr/>
          <p:nvPr/>
        </p:nvGrpSpPr>
        <p:grpSpPr>
          <a:xfrm>
            <a:off x="0" y="-8640"/>
            <a:ext cx="12192120" cy="6866640"/>
            <a:chOff x="0" y="-8640"/>
            <a:chExt cx="12192120" cy="6866640"/>
          </a:xfrm>
        </p:grpSpPr>
        <p:cxnSp>
          <p:nvCxnSpPr>
            <p:cNvPr id="925" name="Line 2"/>
            <p:cNvCxnSpPr/>
            <p:nvPr/>
          </p:nvCxnSpPr>
          <p:spPr>
            <a:xfrm>
              <a:off x="9371160" y="0"/>
              <a:ext cx="1219320" cy="6858360"/>
            </a:xfrm>
            <a:prstGeom prst="straightConnector1">
              <a:avLst/>
            </a:prstGeom>
            <a:ln w="9360">
              <a:solidFill>
                <a:srgbClr val="bfbfbf"/>
              </a:solidFill>
              <a:round/>
            </a:ln>
          </p:spPr>
        </p:cxnSp>
        <p:cxnSp>
          <p:nvCxnSpPr>
            <p:cNvPr id="926" name="Line 3"/>
            <p:cNvCxnSpPr/>
            <p:nvPr/>
          </p:nvCxnSpPr>
          <p:spPr>
            <a:xfrm flipH="1">
              <a:off x="7425360" y="3681360"/>
              <a:ext cx="4763880" cy="3177000"/>
            </a:xfrm>
            <a:prstGeom prst="straightConnector1">
              <a:avLst/>
            </a:prstGeom>
            <a:ln w="9360">
              <a:solidFill>
                <a:srgbClr val="d9d9d9"/>
              </a:solidFill>
              <a:round/>
            </a:ln>
          </p:spPr>
        </p:cxnSp>
        <p:sp>
          <p:nvSpPr>
            <p:cNvPr id="927" name="CustomShape 4"/>
            <p:cNvSpPr/>
            <p:nvPr/>
          </p:nvSpPr>
          <p:spPr>
            <a:xfrm>
              <a:off x="9181440" y="-8640"/>
              <a:ext cx="3007440" cy="686664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8" name="CustomShape 5"/>
            <p:cNvSpPr/>
            <p:nvPr/>
          </p:nvSpPr>
          <p:spPr>
            <a:xfrm>
              <a:off x="9603360" y="-8640"/>
              <a:ext cx="2588400" cy="686664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9" name="CustomShape 6"/>
            <p:cNvSpPr/>
            <p:nvPr/>
          </p:nvSpPr>
          <p:spPr>
            <a:xfrm>
              <a:off x="8932320" y="3048120"/>
              <a:ext cx="3259800" cy="3809880"/>
            </a:xfrm>
            <a:custGeom>
              <a:avLst/>
              <a:gdLst/>
              <a:ahLst/>
              <a:rect l="l" t="t" r="r" b="b"/>
              <a:pathLst>
                <a:path w="21600" h="25245">
                  <a:moveTo>
                    <a:pt x="0" y="25245"/>
                  </a:moveTo>
                  <a:lnTo>
                    <a:pt x="21600" y="0"/>
                  </a:lnTo>
                  <a:lnTo>
                    <a:pt x="21600" y="252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0" name="CustomShape 7"/>
            <p:cNvSpPr/>
            <p:nvPr/>
          </p:nvSpPr>
          <p:spPr>
            <a:xfrm>
              <a:off x="9334440" y="-8640"/>
              <a:ext cx="2854440" cy="686664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1" name="CustomShape 8"/>
            <p:cNvSpPr/>
            <p:nvPr/>
          </p:nvSpPr>
          <p:spPr>
            <a:xfrm>
              <a:off x="10898640" y="-8640"/>
              <a:ext cx="1290240" cy="686664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2" name="CustomShape 9"/>
            <p:cNvSpPr/>
            <p:nvPr/>
          </p:nvSpPr>
          <p:spPr>
            <a:xfrm>
              <a:off x="10938960" y="-8640"/>
              <a:ext cx="1249920" cy="686664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3" name="CustomShape 10"/>
            <p:cNvSpPr/>
            <p:nvPr/>
          </p:nvSpPr>
          <p:spPr>
            <a:xfrm>
              <a:off x="10371600" y="3589920"/>
              <a:ext cx="1817280" cy="3268080"/>
            </a:xfrm>
            <a:custGeom>
              <a:avLst/>
              <a:gdLst/>
              <a:ahLst/>
              <a:rect l="l" t="t" r="r" b="b"/>
              <a:pathLst>
                <a:path w="21600" h="38841">
                  <a:moveTo>
                    <a:pt x="0" y="38841"/>
                  </a:moveTo>
                  <a:lnTo>
                    <a:pt x="21600" y="0"/>
                  </a:lnTo>
                  <a:lnTo>
                    <a:pt x="21600" y="38841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4" name="CustomShape 11"/>
            <p:cNvSpPr/>
            <p:nvPr/>
          </p:nvSpPr>
          <p:spPr>
            <a:xfrm rot="10800000">
              <a:off x="0" y="0"/>
              <a:ext cx="842760" cy="5666040"/>
            </a:xfrm>
            <a:custGeom>
              <a:avLst/>
              <a:gdLst/>
              <a:ahLst/>
              <a:rect l="l" t="t" r="r" b="b"/>
              <a:pathLst>
                <a:path w="21600" h="145168">
                  <a:moveTo>
                    <a:pt x="0" y="145168"/>
                  </a:moveTo>
                  <a:lnTo>
                    <a:pt x="21600" y="0"/>
                  </a:lnTo>
                  <a:lnTo>
                    <a:pt x="21600" y="145168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35" name="TextShape 12"/>
          <p:cNvSpPr txBox="1"/>
          <p:nvPr/>
        </p:nvSpPr>
        <p:spPr>
          <a:xfrm>
            <a:off x="1600200" y="4572000"/>
            <a:ext cx="7673760" cy="1087560"/>
          </a:xfrm>
          <a:prstGeom prst="rect">
            <a:avLst/>
          </a:prstGeom>
          <a:noFill/>
          <a:ln w="1908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en-US" sz="3400" spc="-1" strike="noStrike">
                <a:solidFill>
                  <a:srgbClr val="90c226"/>
                </a:solidFill>
                <a:latin typeface="Trebuchet MS"/>
              </a:rPr>
              <a:t>Balení do krabice a příprava pro předání potřebným</a:t>
            </a:r>
            <a:endParaRPr b="0" lang="cs-CZ" sz="3400" spc="-1" strike="noStrike">
              <a:latin typeface="Arial"/>
            </a:endParaRPr>
          </a:p>
        </p:txBody>
      </p:sp>
      <p:pic>
        <p:nvPicPr>
          <p:cNvPr id="936" name="Zástupný obsah 9" descr=""/>
          <p:cNvPicPr/>
          <p:nvPr/>
        </p:nvPicPr>
        <p:blipFill>
          <a:blip r:embed="rId1"/>
          <a:srcRect l="4848" t="10800" r="0" b="6171"/>
          <a:stretch/>
        </p:blipFill>
        <p:spPr>
          <a:xfrm>
            <a:off x="1600200" y="609480"/>
            <a:ext cx="6475320" cy="3642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roup 1"/>
          <p:cNvGrpSpPr/>
          <p:nvPr/>
        </p:nvGrpSpPr>
        <p:grpSpPr>
          <a:xfrm>
            <a:off x="0" y="-8640"/>
            <a:ext cx="12192120" cy="6866640"/>
            <a:chOff x="0" y="-8640"/>
            <a:chExt cx="12192120" cy="6866640"/>
          </a:xfrm>
        </p:grpSpPr>
        <p:cxnSp>
          <p:nvCxnSpPr>
            <p:cNvPr id="938" name="Line 2"/>
            <p:cNvCxnSpPr/>
            <p:nvPr/>
          </p:nvCxnSpPr>
          <p:spPr>
            <a:xfrm>
              <a:off x="9371160" y="0"/>
              <a:ext cx="1219320" cy="6858360"/>
            </a:xfrm>
            <a:prstGeom prst="straightConnector1">
              <a:avLst/>
            </a:prstGeom>
            <a:ln w="9360">
              <a:solidFill>
                <a:srgbClr val="bfbfbf"/>
              </a:solidFill>
              <a:round/>
            </a:ln>
          </p:spPr>
        </p:cxnSp>
        <p:cxnSp>
          <p:nvCxnSpPr>
            <p:cNvPr id="939" name="Line 3"/>
            <p:cNvCxnSpPr/>
            <p:nvPr/>
          </p:nvCxnSpPr>
          <p:spPr>
            <a:xfrm flipH="1">
              <a:off x="7425360" y="3681360"/>
              <a:ext cx="4763880" cy="3177000"/>
            </a:xfrm>
            <a:prstGeom prst="straightConnector1">
              <a:avLst/>
            </a:prstGeom>
            <a:ln w="9360">
              <a:solidFill>
                <a:srgbClr val="d9d9d9"/>
              </a:solidFill>
              <a:round/>
            </a:ln>
          </p:spPr>
        </p:cxnSp>
        <p:sp>
          <p:nvSpPr>
            <p:cNvPr id="940" name="CustomShape 4"/>
            <p:cNvSpPr/>
            <p:nvPr/>
          </p:nvSpPr>
          <p:spPr>
            <a:xfrm>
              <a:off x="9181440" y="-8640"/>
              <a:ext cx="3007440" cy="686664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1" name="CustomShape 5"/>
            <p:cNvSpPr/>
            <p:nvPr/>
          </p:nvSpPr>
          <p:spPr>
            <a:xfrm>
              <a:off x="9603360" y="-8640"/>
              <a:ext cx="2588400" cy="686664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2" name="CustomShape 6"/>
            <p:cNvSpPr/>
            <p:nvPr/>
          </p:nvSpPr>
          <p:spPr>
            <a:xfrm>
              <a:off x="8932320" y="3048120"/>
              <a:ext cx="3259800" cy="3809880"/>
            </a:xfrm>
            <a:custGeom>
              <a:avLst/>
              <a:gdLst/>
              <a:ahLst/>
              <a:rect l="l" t="t" r="r" b="b"/>
              <a:pathLst>
                <a:path w="21600" h="25245">
                  <a:moveTo>
                    <a:pt x="0" y="25245"/>
                  </a:moveTo>
                  <a:lnTo>
                    <a:pt x="21600" y="0"/>
                  </a:lnTo>
                  <a:lnTo>
                    <a:pt x="21600" y="252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3" name="CustomShape 7"/>
            <p:cNvSpPr/>
            <p:nvPr/>
          </p:nvSpPr>
          <p:spPr>
            <a:xfrm>
              <a:off x="9334440" y="-8640"/>
              <a:ext cx="2854440" cy="686664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4" name="CustomShape 8"/>
            <p:cNvSpPr/>
            <p:nvPr/>
          </p:nvSpPr>
          <p:spPr>
            <a:xfrm>
              <a:off x="10898640" y="-8640"/>
              <a:ext cx="1290240" cy="686664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5" name="CustomShape 9"/>
            <p:cNvSpPr/>
            <p:nvPr/>
          </p:nvSpPr>
          <p:spPr>
            <a:xfrm>
              <a:off x="10938960" y="-8640"/>
              <a:ext cx="1249920" cy="686664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6" name="CustomShape 10"/>
            <p:cNvSpPr/>
            <p:nvPr/>
          </p:nvSpPr>
          <p:spPr>
            <a:xfrm>
              <a:off x="10371600" y="3589920"/>
              <a:ext cx="1817280" cy="3268080"/>
            </a:xfrm>
            <a:custGeom>
              <a:avLst/>
              <a:gdLst/>
              <a:ahLst/>
              <a:rect l="l" t="t" r="r" b="b"/>
              <a:pathLst>
                <a:path w="21600" h="38841">
                  <a:moveTo>
                    <a:pt x="0" y="38841"/>
                  </a:moveTo>
                  <a:lnTo>
                    <a:pt x="21600" y="0"/>
                  </a:lnTo>
                  <a:lnTo>
                    <a:pt x="21600" y="38841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7" name="CustomShape 11"/>
            <p:cNvSpPr/>
            <p:nvPr/>
          </p:nvSpPr>
          <p:spPr>
            <a:xfrm rot="10800000">
              <a:off x="0" y="0"/>
              <a:ext cx="842760" cy="5666040"/>
            </a:xfrm>
            <a:custGeom>
              <a:avLst/>
              <a:gdLst/>
              <a:ahLst/>
              <a:rect l="l" t="t" r="r" b="b"/>
              <a:pathLst>
                <a:path w="21600" h="145168">
                  <a:moveTo>
                    <a:pt x="0" y="145168"/>
                  </a:moveTo>
                  <a:lnTo>
                    <a:pt x="21600" y="0"/>
                  </a:lnTo>
                  <a:lnTo>
                    <a:pt x="21600" y="145168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948" name="Zástupný obsah 4" descr=""/>
          <p:cNvPicPr/>
          <p:nvPr/>
        </p:nvPicPr>
        <p:blipFill>
          <a:blip r:embed="rId1"/>
          <a:srcRect l="143" t="0" r="8946" b="13325"/>
          <a:stretch/>
        </p:blipFill>
        <p:spPr>
          <a:xfrm>
            <a:off x="0" y="0"/>
            <a:ext cx="5394960" cy="6858000"/>
          </a:xfrm>
          <a:prstGeom prst="rect">
            <a:avLst/>
          </a:prstGeom>
          <a:ln>
            <a:noFill/>
          </a:ln>
        </p:spPr>
      </p:pic>
      <p:sp>
        <p:nvSpPr>
          <p:cNvPr id="949" name="TextShape 12"/>
          <p:cNvSpPr txBox="1"/>
          <p:nvPr/>
        </p:nvSpPr>
        <p:spPr>
          <a:xfrm>
            <a:off x="5380560" y="1678680"/>
            <a:ext cx="3888000" cy="2372040"/>
          </a:xfrm>
          <a:prstGeom prst="rect">
            <a:avLst/>
          </a:prstGeom>
          <a:noFill/>
          <a:ln w="19080">
            <a:noFill/>
          </a:ln>
        </p:spPr>
        <p:txBody>
          <a:bodyPr anchor="b">
            <a:normAutofit/>
          </a:bodyPr>
          <a:p>
            <a:pPr algn="r">
              <a:lnSpc>
                <a:spcPct val="90000"/>
              </a:lnSpc>
            </a:pPr>
            <a:r>
              <a:rPr b="0" lang="en-US" sz="4600" spc="-1" strike="noStrike">
                <a:solidFill>
                  <a:srgbClr val="90c226"/>
                </a:solidFill>
                <a:latin typeface="Trebuchet MS"/>
              </a:rPr>
              <a:t>15 darujících malých Ježíšků z 1. D</a:t>
            </a:r>
            <a:endParaRPr b="0" lang="cs-CZ" sz="4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0" name="Group 1"/>
          <p:cNvGrpSpPr/>
          <p:nvPr/>
        </p:nvGrpSpPr>
        <p:grpSpPr>
          <a:xfrm>
            <a:off x="0" y="-8640"/>
            <a:ext cx="12192120" cy="6866640"/>
            <a:chOff x="0" y="-8640"/>
            <a:chExt cx="12192120" cy="6866640"/>
          </a:xfrm>
        </p:grpSpPr>
        <p:cxnSp>
          <p:nvCxnSpPr>
            <p:cNvPr id="951" name="Line 2"/>
            <p:cNvCxnSpPr/>
            <p:nvPr/>
          </p:nvCxnSpPr>
          <p:spPr>
            <a:xfrm>
              <a:off x="9371160" y="0"/>
              <a:ext cx="1219320" cy="6858360"/>
            </a:xfrm>
            <a:prstGeom prst="straightConnector1">
              <a:avLst/>
            </a:prstGeom>
            <a:ln w="9360">
              <a:solidFill>
                <a:srgbClr val="bfbfbf"/>
              </a:solidFill>
              <a:round/>
            </a:ln>
          </p:spPr>
        </p:cxnSp>
        <p:cxnSp>
          <p:nvCxnSpPr>
            <p:cNvPr id="952" name="Line 3"/>
            <p:cNvCxnSpPr/>
            <p:nvPr/>
          </p:nvCxnSpPr>
          <p:spPr>
            <a:xfrm flipH="1">
              <a:off x="7425360" y="3681360"/>
              <a:ext cx="4763880" cy="3177000"/>
            </a:xfrm>
            <a:prstGeom prst="straightConnector1">
              <a:avLst/>
            </a:prstGeom>
            <a:ln w="9360">
              <a:solidFill>
                <a:srgbClr val="d9d9d9"/>
              </a:solidFill>
              <a:round/>
            </a:ln>
          </p:spPr>
        </p:cxnSp>
        <p:sp>
          <p:nvSpPr>
            <p:cNvPr id="953" name="CustomShape 4"/>
            <p:cNvSpPr/>
            <p:nvPr/>
          </p:nvSpPr>
          <p:spPr>
            <a:xfrm>
              <a:off x="9181440" y="-8640"/>
              <a:ext cx="3007440" cy="686664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4" name="CustomShape 5"/>
            <p:cNvSpPr/>
            <p:nvPr/>
          </p:nvSpPr>
          <p:spPr>
            <a:xfrm>
              <a:off x="9603360" y="-8640"/>
              <a:ext cx="2588400" cy="686664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5" name="CustomShape 6"/>
            <p:cNvSpPr/>
            <p:nvPr/>
          </p:nvSpPr>
          <p:spPr>
            <a:xfrm>
              <a:off x="8932320" y="3048120"/>
              <a:ext cx="3259800" cy="3809880"/>
            </a:xfrm>
            <a:custGeom>
              <a:avLst/>
              <a:gdLst/>
              <a:ahLst/>
              <a:rect l="l" t="t" r="r" b="b"/>
              <a:pathLst>
                <a:path w="21600" h="25245">
                  <a:moveTo>
                    <a:pt x="0" y="25245"/>
                  </a:moveTo>
                  <a:lnTo>
                    <a:pt x="21600" y="0"/>
                  </a:lnTo>
                  <a:lnTo>
                    <a:pt x="21600" y="252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6" name="CustomShape 7"/>
            <p:cNvSpPr/>
            <p:nvPr/>
          </p:nvSpPr>
          <p:spPr>
            <a:xfrm>
              <a:off x="9334440" y="-8640"/>
              <a:ext cx="2854440" cy="686664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7" name="CustomShape 8"/>
            <p:cNvSpPr/>
            <p:nvPr/>
          </p:nvSpPr>
          <p:spPr>
            <a:xfrm>
              <a:off x="10898640" y="-8640"/>
              <a:ext cx="1290240" cy="686664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8" name="CustomShape 9"/>
            <p:cNvSpPr/>
            <p:nvPr/>
          </p:nvSpPr>
          <p:spPr>
            <a:xfrm>
              <a:off x="10938960" y="-8640"/>
              <a:ext cx="1249920" cy="686664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9" name="CustomShape 10"/>
            <p:cNvSpPr/>
            <p:nvPr/>
          </p:nvSpPr>
          <p:spPr>
            <a:xfrm>
              <a:off x="10371600" y="3589920"/>
              <a:ext cx="1817280" cy="3268080"/>
            </a:xfrm>
            <a:custGeom>
              <a:avLst/>
              <a:gdLst/>
              <a:ahLst/>
              <a:rect l="l" t="t" r="r" b="b"/>
              <a:pathLst>
                <a:path w="21600" h="38841">
                  <a:moveTo>
                    <a:pt x="0" y="38841"/>
                  </a:moveTo>
                  <a:lnTo>
                    <a:pt x="21600" y="0"/>
                  </a:lnTo>
                  <a:lnTo>
                    <a:pt x="21600" y="38841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0" name="CustomShape 11"/>
            <p:cNvSpPr/>
            <p:nvPr/>
          </p:nvSpPr>
          <p:spPr>
            <a:xfrm rot="10800000">
              <a:off x="0" y="0"/>
              <a:ext cx="842760" cy="5666040"/>
            </a:xfrm>
            <a:custGeom>
              <a:avLst/>
              <a:gdLst/>
              <a:ahLst/>
              <a:rect l="l" t="t" r="r" b="b"/>
              <a:pathLst>
                <a:path w="21600" h="145168">
                  <a:moveTo>
                    <a:pt x="0" y="145168"/>
                  </a:moveTo>
                  <a:lnTo>
                    <a:pt x="21600" y="0"/>
                  </a:lnTo>
                  <a:lnTo>
                    <a:pt x="21600" y="145168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61" name="TextShape 12"/>
          <p:cNvSpPr txBox="1"/>
          <p:nvPr/>
        </p:nvSpPr>
        <p:spPr>
          <a:xfrm>
            <a:off x="6094800" y="1261440"/>
            <a:ext cx="3497400" cy="3002760"/>
          </a:xfrm>
          <a:prstGeom prst="rect">
            <a:avLst/>
          </a:prstGeom>
          <a:noFill/>
          <a:ln w="1908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en-US" sz="4100" spc="-1" strike="noStrike">
                <a:solidFill>
                  <a:srgbClr val="90c226"/>
                </a:solidFill>
                <a:latin typeface="Trebuchet MS"/>
              </a:rPr>
              <a:t>Návštěva Charitativního obchůdku na Riegrově náměstí</a:t>
            </a:r>
            <a:endParaRPr b="0" lang="cs-CZ" sz="4100" spc="-1" strike="noStrike">
              <a:latin typeface="Arial"/>
            </a:endParaRPr>
          </a:p>
        </p:txBody>
      </p:sp>
      <p:sp>
        <p:nvSpPr>
          <p:cNvPr id="962" name="CustomShape 13"/>
          <p:cNvSpPr/>
          <p:nvPr/>
        </p:nvSpPr>
        <p:spPr>
          <a:xfrm rot="10800000">
            <a:off x="2880" y="12960"/>
            <a:ext cx="842760" cy="5666040"/>
          </a:xfrm>
          <a:custGeom>
            <a:avLst/>
            <a:gdLst/>
            <a:ahLst/>
            <a:rect l="l" t="t" r="r" b="b"/>
            <a:pathLst>
              <a:path w="21600" h="145168">
                <a:moveTo>
                  <a:pt x="0" y="145168"/>
                </a:moveTo>
                <a:lnTo>
                  <a:pt x="21600" y="0"/>
                </a:lnTo>
                <a:lnTo>
                  <a:pt x="21600" y="145168"/>
                </a:lnTo>
                <a:close/>
              </a:path>
            </a:pathLst>
          </a:custGeom>
          <a:solidFill>
            <a:srgbClr val="90c226">
              <a:alpha val="8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63" name="Zástupný obsah 4" descr=""/>
          <p:cNvPicPr/>
          <p:nvPr/>
        </p:nvPicPr>
        <p:blipFill>
          <a:blip r:embed="rId1"/>
          <a:srcRect l="5701" t="4847" r="5627" b="0"/>
          <a:stretch/>
        </p:blipFill>
        <p:spPr>
          <a:xfrm>
            <a:off x="888480" y="1313640"/>
            <a:ext cx="4887360" cy="4230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TextShape 1"/>
          <p:cNvSpPr txBox="1"/>
          <p:nvPr/>
        </p:nvSpPr>
        <p:spPr>
          <a:xfrm>
            <a:off x="677160" y="609480"/>
            <a:ext cx="8596800" cy="1320840"/>
          </a:xfrm>
          <a:prstGeom prst="rect">
            <a:avLst/>
          </a:prstGeom>
          <a:noFill/>
          <a:ln w="19080">
            <a:noFill/>
          </a:ln>
        </p:spPr>
        <p:txBody>
          <a:bodyPr>
            <a:norm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65" name="TextShape 2"/>
          <p:cNvSpPr txBox="1"/>
          <p:nvPr/>
        </p:nvSpPr>
        <p:spPr>
          <a:xfrm>
            <a:off x="677160" y="2160720"/>
            <a:ext cx="8596800" cy="3880800"/>
          </a:xfrm>
          <a:prstGeom prst="rect">
            <a:avLst/>
          </a:prstGeom>
          <a:noFill/>
          <a:ln w="19080">
            <a:noFill/>
          </a:ln>
        </p:spPr>
        <p:txBody>
          <a:bodyPr anchorCtr="1"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404040"/>
                </a:solidFill>
                <a:latin typeface="Trebuchet MS"/>
              </a:rPr>
              <a:t> </a:t>
            </a:r>
            <a:endParaRPr b="0" lang="cs-CZ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404040"/>
                </a:solidFill>
                <a:latin typeface="Trebuchet MS"/>
              </a:rPr>
              <a:t> </a:t>
            </a:r>
            <a:endParaRPr b="0" lang="cs-CZ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cs-CZ" sz="4000" spc="-1" strike="noStrike">
                <a:solidFill>
                  <a:srgbClr val="404040"/>
                </a:solidFill>
                <a:latin typeface="Trebuchet MS"/>
              </a:rPr>
              <a:t>Naše sbírka poslouží všem, kteří to právě potřebují. </a:t>
            </a:r>
            <a:endParaRPr b="0" lang="cs-CZ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LibreOffice/6.2.1.2$Windows_X86_64 LibreOffice_project/7bcb35dc3024a62dea0caee87020152d1ee96e71</Application>
  <Words>75</Words>
  <Paragraphs>12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2019-12-18T12:59:19Z</dcterms:created>
  <dc:creator>Mamka</dc:creator>
  <dc:description/>
  <dc:language>cs-CZ</dc:language>
  <cp:lastModifiedBy>Mamka</cp:lastModifiedBy>
  <dcterms:modified xsi:type="dcterms:W3CDTF">2019-12-18T13:01:59Z</dcterms:modified>
  <cp:revision>1</cp:revision>
  <dc:subject/>
  <dc:title>Pomáháme druhým</dc:title>
</cp:coreProperties>
</file>