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3" r:id="rId4"/>
    <p:sldId id="269" r:id="rId5"/>
    <p:sldId id="271" r:id="rId6"/>
    <p:sldId id="276" r:id="rId7"/>
    <p:sldId id="274" r:id="rId8"/>
    <p:sldId id="27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FE7BD2-610A-410E-8BB8-665B4EDEAFB6}" type="datetimeFigureOut">
              <a:rPr lang="cs-CZ" smtClean="0"/>
              <a:t>17. 12. 2019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06B1049-CB0C-4664-99A3-A5B7B869F8E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askyplnysvet.cz/stesti/prozivejme-kazdy-den-lepsi-sv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atin typeface="Bahnschrift Light" pitchFamily="34" charset="0"/>
              </a:rPr>
              <a:t>Dobrovolnictví</a:t>
            </a:r>
            <a:r>
              <a:rPr lang="cs-CZ" dirty="0" smtClean="0">
                <a:latin typeface="Bahnschrift Light" pitchFamily="34" charset="0"/>
              </a:rPr>
              <a:t/>
            </a:r>
            <a:br>
              <a:rPr lang="cs-CZ" dirty="0" smtClean="0">
                <a:latin typeface="Bahnschrift Light" pitchFamily="34" charset="0"/>
              </a:rPr>
            </a:br>
            <a:endParaRPr lang="cs-CZ" dirty="0">
              <a:latin typeface="Bahnschrift Light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1752600"/>
          </a:xfrm>
        </p:spPr>
        <p:txBody>
          <a:bodyPr/>
          <a:lstStyle/>
          <a:p>
            <a:r>
              <a:rPr lang="cs-CZ" dirty="0" smtClean="0">
                <a:latin typeface="Bahnschrift" pitchFamily="34" charset="0"/>
              </a:rPr>
              <a:t>Školní projekt 6.A.</a:t>
            </a:r>
            <a:endParaRPr lang="cs-CZ" dirty="0">
              <a:latin typeface="Bahnschrift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51720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>
                <a:hlinkClick r:id="rId2"/>
              </a:rPr>
              <a:t>https://laskyplnysvet.cz/stesti/prozivejme-kazdy-den-lepsi-svet/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2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ahnschrift" pitchFamily="34" charset="0"/>
              </a:rPr>
              <a:t>13. listopad - příležitost ke konání dobrých skutků</a:t>
            </a:r>
            <a:endParaRPr lang="cs-CZ" dirty="0">
              <a:latin typeface="Bahnschrift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Bahnschrift Light" pitchFamily="34" charset="0"/>
              </a:rPr>
              <a:t/>
            </a:r>
            <a:br>
              <a:rPr lang="cs-CZ" dirty="0" smtClean="0">
                <a:latin typeface="Bahnschrift Light" pitchFamily="34" charset="0"/>
              </a:rPr>
            </a:br>
            <a:r>
              <a:rPr lang="cs-CZ" sz="5300" dirty="0" smtClean="0">
                <a:latin typeface="Bahnschrift Light" pitchFamily="34" charset="0"/>
              </a:rPr>
              <a:t>Světový den laskavosti</a:t>
            </a:r>
            <a:r>
              <a:rPr lang="cs-CZ" dirty="0" smtClean="0">
                <a:latin typeface="Bahnschrift Light" pitchFamily="34" charset="0"/>
              </a:rPr>
              <a:t/>
            </a:r>
            <a:br>
              <a:rPr lang="cs-CZ" dirty="0" smtClean="0">
                <a:latin typeface="Bahnschrift Light" pitchFamily="34" charset="0"/>
              </a:rPr>
            </a:br>
            <a:endParaRPr lang="cs-CZ" dirty="0">
              <a:latin typeface="Bahnschrift Light" pitchFamily="34" charset="0"/>
            </a:endParaRPr>
          </a:p>
        </p:txBody>
      </p:sp>
      <p:pic>
        <p:nvPicPr>
          <p:cNvPr id="1028" name="Picture 4" descr="Image result for světový den laskavo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120680" cy="266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2362607"/>
            <a:ext cx="6972549" cy="3247714"/>
          </a:xfrm>
        </p:spPr>
        <p:txBody>
          <a:bodyPr/>
          <a:lstStyle/>
          <a:p>
            <a:r>
              <a:rPr lang="cs-CZ" dirty="0" smtClean="0">
                <a:latin typeface="Bahnschrift" pitchFamily="34" charset="0"/>
              </a:rPr>
              <a:t>∙ pomáhá lidem v nouzi</a:t>
            </a:r>
          </a:p>
          <a:p>
            <a:pPr marL="0" indent="0">
              <a:buNone/>
            </a:pPr>
            <a:r>
              <a:rPr lang="cs-CZ" dirty="0" smtClean="0">
                <a:latin typeface="Bahnschrift" pitchFamily="34" charset="0"/>
              </a:rPr>
              <a:t>    ∙ přednáška – informace o činnosti</a:t>
            </a:r>
            <a:endParaRPr lang="cs-CZ" dirty="0">
              <a:latin typeface="Bahnschrift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Bahnschrift Light" pitchFamily="34" charset="0"/>
              </a:rPr>
              <a:t>ADRA</a:t>
            </a:r>
            <a:endParaRPr lang="cs-CZ" sz="4800" dirty="0">
              <a:latin typeface="Bahnschrift Light" pitchFamily="34" charset="0"/>
            </a:endParaRPr>
          </a:p>
        </p:txBody>
      </p:sp>
      <p:pic>
        <p:nvPicPr>
          <p:cNvPr id="2050" name="Picture 2" descr="Image result for adra logo¨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23" y="3444423"/>
            <a:ext cx="3558387" cy="257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nzma\Desktop\Dobrovolnictví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4423"/>
            <a:ext cx="2088232" cy="278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/>
          <a:lstStyle/>
          <a:p>
            <a:r>
              <a:rPr lang="cs-CZ" dirty="0" smtClean="0">
                <a:latin typeface="Bahnschrift Light" pitchFamily="34" charset="0"/>
              </a:rPr>
              <a:t>∙ materiální pomoc pro potřebné (lidé v nouzi)</a:t>
            </a:r>
          </a:p>
          <a:p>
            <a:pPr marL="0" indent="0">
              <a:buNone/>
            </a:pPr>
            <a:endParaRPr lang="cs-CZ" dirty="0">
              <a:latin typeface="Bahnschrift Light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 Light" pitchFamily="34" charset="0"/>
              </a:rPr>
              <a:t>Sbírka</a:t>
            </a:r>
            <a:endParaRPr lang="cs-CZ" dirty="0">
              <a:latin typeface="Bahnschrift Light" pitchFamily="34" charset="0"/>
            </a:endParaRPr>
          </a:p>
        </p:txBody>
      </p:sp>
      <p:pic>
        <p:nvPicPr>
          <p:cNvPr id="3074" name="Picture 2" descr="C:\Users\honzma\Desktop\Dobrovolnictví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0107"/>
            <a:ext cx="2520280" cy="336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6380" r="11089" b="68363"/>
          <a:stretch/>
        </p:blipFill>
        <p:spPr bwMode="auto">
          <a:xfrm>
            <a:off x="4499992" y="4254919"/>
            <a:ext cx="3375613" cy="15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607" y="83671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latin typeface="Bahnschrift Light" pitchFamily="34" charset="0"/>
              </a:rPr>
              <a:t>Charitativní obchůdek v Kroměříži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3" name="Picture 4" descr="Výsledek obrázku pro charitativní obchůdek v kroměříž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2" y="2514420"/>
            <a:ext cx="4015975" cy="282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Výsledek obrázku pro charitativní obchůdek v kroměříž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42" y="2629353"/>
            <a:ext cx="3492254" cy="266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nzma\Desktop\Dobrovolnictví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4843"/>
          <a:stretch/>
        </p:blipFill>
        <p:spPr bwMode="auto">
          <a:xfrm>
            <a:off x="4355976" y="1373920"/>
            <a:ext cx="4173162" cy="4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9328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Bahnschrift" pitchFamily="34" charset="0"/>
              </a:rPr>
              <a:t>Něco pro zahřátí, něco pro radost</a:t>
            </a:r>
            <a:endParaRPr lang="cs-CZ" dirty="0">
              <a:latin typeface="Bahnschrift" pitchFamily="34" charset="0"/>
            </a:endParaRPr>
          </a:p>
        </p:txBody>
      </p:sp>
      <p:pic>
        <p:nvPicPr>
          <p:cNvPr id="4098" name="Picture 2" descr="C:\Users\honzma\Desktop\Dobrovolnictví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25449"/>
            <a:ext cx="2592288" cy="3456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nzma\Desktop\Dobrovolnictví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97519"/>
            <a:ext cx="2088232" cy="27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nzma\Desktop\Dobrovolnictví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48" y="2836549"/>
            <a:ext cx="2113583" cy="2818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ahnschrift" pitchFamily="34" charset="0"/>
              </a:rPr>
              <a:t>Jsme laskavci</a:t>
            </a:r>
            <a:endParaRPr lang="cs-CZ" dirty="0">
              <a:latin typeface="Bahnschrift" pitchFamily="34" charset="0"/>
            </a:endParaRPr>
          </a:p>
        </p:txBody>
      </p:sp>
      <p:pic>
        <p:nvPicPr>
          <p:cNvPr id="5122" name="Picture 2" descr="C:\Users\honzma\Desktop\Dobrovolnictví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nzma\Desktop\Dobrovolnictví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4830"/>
            <a:ext cx="286231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54</Words>
  <Application>Microsoft Office PowerPoint</Application>
  <PresentationFormat>Předvádění na obrazovce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    Dobrovolnictví </vt:lpstr>
      <vt:lpstr> Světový den laskavosti </vt:lpstr>
      <vt:lpstr>ADRA</vt:lpstr>
      <vt:lpstr>Sbírka</vt:lpstr>
      <vt:lpstr>Charitativní obchůdek v Kroměříži </vt:lpstr>
      <vt:lpstr>Prezentace aplikace PowerPoint</vt:lpstr>
      <vt:lpstr>Něco pro zahřátí, něco pro radost</vt:lpstr>
      <vt:lpstr>Jsme laskavci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honzi</dc:creator>
  <cp:lastModifiedBy>honzma</cp:lastModifiedBy>
  <cp:revision>11</cp:revision>
  <dcterms:created xsi:type="dcterms:W3CDTF">2019-12-10T21:11:46Z</dcterms:created>
  <dcterms:modified xsi:type="dcterms:W3CDTF">2019-12-17T10:46:15Z</dcterms:modified>
</cp:coreProperties>
</file>