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70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3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20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0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45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495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928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5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52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1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4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9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7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37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45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83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2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CD446C-1D17-44CD-A792-6C041AD43ECC}" type="datetimeFigureOut">
              <a:rPr lang="cs-CZ" smtClean="0"/>
              <a:t>16. 12. 2019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9B6493-1D47-4191-BB77-21F058CCC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114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311152F-460E-4D26-B3D9-7DEB89B11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PROJEKT „POMÁHÁME“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926ADBA-8814-412D-A512-4DCDEA94A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6.B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E0695B6-6979-4B6D-B7C1-5BC6D33F0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4500080"/>
            <a:ext cx="3342473" cy="22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B91DEE-1FC7-444F-A5D4-02778269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Beseda s pracovnicemi humanitární organizace </a:t>
            </a:r>
            <a:r>
              <a:rPr lang="cs-CZ" dirty="0" err="1"/>
              <a:t>adra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AEAA3413-4C60-44B8-9E6B-9E7A6AF0A7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" y="326204"/>
            <a:ext cx="5263792" cy="3947845"/>
          </a:xfrm>
        </p:spPr>
      </p:pic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2A9D9DA0-ADF5-4F7B-8FF6-F7EAAED759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96" y="58708"/>
            <a:ext cx="6165225" cy="4623919"/>
          </a:xfrm>
        </p:spPr>
      </p:pic>
    </p:spTree>
    <p:extLst>
      <p:ext uri="{BB962C8B-B14F-4D97-AF65-F5344CB8AC3E}">
        <p14:creationId xmlns:p14="http://schemas.microsoft.com/office/powerpoint/2010/main" val="17182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C71ADC0F-26E9-4E96-B33C-FDEE4915C0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7" y="122021"/>
            <a:ext cx="5868346" cy="4401260"/>
          </a:xfrm>
        </p:spPr>
      </p:pic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E4DA23D2-0821-456C-9455-7DF1A583F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82" y="1911522"/>
            <a:ext cx="6370708" cy="4778032"/>
          </a:xfrm>
        </p:spPr>
      </p:pic>
    </p:spTree>
    <p:extLst>
      <p:ext uri="{BB962C8B-B14F-4D97-AF65-F5344CB8AC3E}">
        <p14:creationId xmlns:p14="http://schemas.microsoft.com/office/powerpoint/2010/main" val="13347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31C2031-FE06-42EC-873D-723F891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62" y="5148020"/>
            <a:ext cx="8534400" cy="1507067"/>
          </a:xfrm>
        </p:spPr>
        <p:txBody>
          <a:bodyPr/>
          <a:lstStyle/>
          <a:p>
            <a:r>
              <a:rPr lang="cs-CZ" dirty="0"/>
              <a:t>Sbírka pro charitativní obchůdek v </a:t>
            </a:r>
            <a:r>
              <a:rPr lang="cs-CZ" dirty="0" err="1"/>
              <a:t>kroměříži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D6F19E36-0E05-48E5-9D0B-20AAEBD0C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63" y="202913"/>
            <a:ext cx="6695540" cy="5021655"/>
          </a:xfrm>
        </p:spPr>
      </p:pic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E7B38CBE-D179-4B90-80CD-6710097878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C563F8-6F9C-4E56-B1D0-F79CAE1B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88" y="5350933"/>
            <a:ext cx="8534400" cy="1507067"/>
          </a:xfrm>
        </p:spPr>
        <p:txBody>
          <a:bodyPr/>
          <a:lstStyle/>
          <a:p>
            <a:r>
              <a:rPr lang="cs-CZ" dirty="0"/>
              <a:t>Výroba drobných dárků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3787FC45-538E-4CD0-95DD-5C6899C350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47" y="295381"/>
            <a:ext cx="4017924" cy="5357233"/>
          </a:xfrm>
        </p:spPr>
      </p:pic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138909BE-99F5-4817-A809-D2DEE5B964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31" y="295381"/>
            <a:ext cx="4017923" cy="5357232"/>
          </a:xfrm>
        </p:spPr>
      </p:pic>
    </p:spTree>
    <p:extLst>
      <p:ext uri="{BB962C8B-B14F-4D97-AF65-F5344CB8AC3E}">
        <p14:creationId xmlns:p14="http://schemas.microsoft.com/office/powerpoint/2010/main" val="23155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4F0841-0CB0-4A1D-8E6C-74F68355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7264A56C-E24F-4852-83EA-70B81EC784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1" y="244011"/>
            <a:ext cx="3606958" cy="4809278"/>
          </a:xfrm>
        </p:spPr>
      </p:pic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151ED70D-4A05-489D-94B4-3637905F83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53" y="1136864"/>
            <a:ext cx="3904160" cy="5205548"/>
          </a:xfr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A85B0DD-1DAB-4465-9C5B-6E123D0B9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78" y="176766"/>
            <a:ext cx="2975350" cy="39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BD108C0-6913-44A1-8D82-05DB8304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Předání věcí a dárků přímo v obchůdku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3701E580-2DB2-4039-B3AA-D2C114B839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3A3369A8-ADC5-4F6F-85F4-6677CF53CA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13893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309AFE59-A5EB-4B5E-AB4B-81AC005414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" y="125128"/>
            <a:ext cx="4819650" cy="3614738"/>
          </a:xfrm>
        </p:spPr>
      </p:pic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05150E7C-8B78-41FC-82F0-6622C98B1D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90" y="109639"/>
            <a:ext cx="4819650" cy="3614738"/>
          </a:xfr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3B55F02C-CB3F-45F9-8E60-827C42530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30" y="1383116"/>
            <a:ext cx="3716340" cy="4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D110103-5A53-4397-B020-69B12321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0" y="5255038"/>
            <a:ext cx="8534400" cy="1507067"/>
          </a:xfrm>
        </p:spPr>
        <p:txBody>
          <a:bodyPr/>
          <a:lstStyle/>
          <a:p>
            <a:r>
              <a:rPr lang="cs-CZ" dirty="0"/>
              <a:t>Děkujeme za pozornost 																					</a:t>
            </a:r>
            <a:r>
              <a:rPr lang="cs-CZ" sz="2400" dirty="0"/>
              <a:t>žáci 6.B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A5EAFCB5-C41E-4129-A115-09C23A1A6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53" y="271946"/>
            <a:ext cx="6862294" cy="5146721"/>
          </a:xfrm>
        </p:spPr>
      </p:pic>
    </p:spTree>
    <p:extLst>
      <p:ext uri="{BB962C8B-B14F-4D97-AF65-F5344CB8AC3E}">
        <p14:creationId xmlns:p14="http://schemas.microsoft.com/office/powerpoint/2010/main" val="36340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30</Words>
  <Application>Microsoft Office PowerPoint</Application>
  <PresentationFormat>Vlastní</PresentationFormat>
  <Paragraphs>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Řez</vt:lpstr>
      <vt:lpstr>PROJEKT „POMÁHÁME“</vt:lpstr>
      <vt:lpstr>Beseda s pracovnicemi humanitární organizace adra</vt:lpstr>
      <vt:lpstr>Prezentace aplikace PowerPoint</vt:lpstr>
      <vt:lpstr>Sbírka pro charitativní obchůdek v kroměříži</vt:lpstr>
      <vt:lpstr>Výroba drobných dárků</vt:lpstr>
      <vt:lpstr>Prezentace aplikace PowerPoint</vt:lpstr>
      <vt:lpstr>Předání věcí a dárků přímo v obchůdku</vt:lpstr>
      <vt:lpstr>Prezentace aplikace PowerPoint</vt:lpstr>
      <vt:lpstr>Děkujeme za pozornost                      žáci 6.B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„POMÁHÁME“</dc:title>
  <dc:creator>Veronika Nesvadbová</dc:creator>
  <cp:lastModifiedBy>nesvle</cp:lastModifiedBy>
  <cp:revision>5</cp:revision>
  <dcterms:created xsi:type="dcterms:W3CDTF">2019-12-14T12:30:48Z</dcterms:created>
  <dcterms:modified xsi:type="dcterms:W3CDTF">2019-12-16T09:45:09Z</dcterms:modified>
</cp:coreProperties>
</file>