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974A675-7D90-43C3-BF8C-EA2F025DC618}" type="datetimeFigureOut">
              <a:rPr lang="cs-CZ" smtClean="0"/>
              <a:t>16.12.2019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D6600D-8245-43EF-85C8-EC21FBF3480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Pomáháme dětem ze ZŠ Barbořina Kroměříž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Projekt ZŠ Zachar 7.A – 9.A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5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Rozloučení </a:t>
            </a:r>
            <a:endParaRPr lang="cs-CZ" dirty="0"/>
          </a:p>
        </p:txBody>
      </p:sp>
      <p:pic>
        <p:nvPicPr>
          <p:cNvPr id="4099" name="Picture 3" descr="\\Server\Ukoly\I\9\A\Pomáháme\PB28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69343"/>
            <a:ext cx="6527369" cy="48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Výsledek obrázku pro crying emoji 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497">
            <a:off x="7193847" y="663852"/>
            <a:ext cx="1186307" cy="11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Návštěva na ZŠ Barbořina</a:t>
            </a:r>
            <a:endParaRPr lang="cs-CZ" dirty="0"/>
          </a:p>
        </p:txBody>
      </p:sp>
      <p:pic>
        <p:nvPicPr>
          <p:cNvPr id="4" name="Picture 2" descr="E:\foto projekt\IMG-20191213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3337609" cy="18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4427820"/>
            <a:ext cx="333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Animujeme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1027" name="Picture 3" descr="E:\foto projekt\IMG-20191213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4614"/>
            <a:ext cx="3337609" cy="25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1" y="1552268"/>
            <a:ext cx="333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Malujeme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1028" name="Picture 4" descr="E:\foto projekt\IMG-20191213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13" y="1924614"/>
            <a:ext cx="4749943" cy="474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08517" y="15522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Cvičíme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28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 projekt\IMG-20191213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224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2216" y="84264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Vaříme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2051" name="Picture 3" descr="E:\foto projekt\IMG-20191213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224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60032" y="56564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Zakončení projektu před vánočním stromečkem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0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Seznámení </a:t>
            </a:r>
            <a:r>
              <a:rPr lang="cs-CZ" dirty="0"/>
              <a:t>s </a:t>
            </a:r>
            <a:r>
              <a:rPr lang="cs-CZ" dirty="0" smtClean="0"/>
              <a:t>dětmi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/>
              <a:t>						</a:t>
            </a:r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</p:txBody>
      </p:sp>
      <p:pic>
        <p:nvPicPr>
          <p:cNvPr id="1026" name="Picture 2" descr="\\Server\Ukoly\I\9\A\Pomáháme\PB28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657220" cy="27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Ukoly\I\9\A\Pomáháme\PB28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3567"/>
            <a:ext cx="3048545" cy="228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erver\Ukoly\I\9\A\Pomáháme\PB28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54" y="4725144"/>
            <a:ext cx="2336339" cy="17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emoji angel pdf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02" y="337383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Počátek prohlídky školy</a:t>
            </a:r>
            <a:endParaRPr lang="cs-CZ" dirty="0"/>
          </a:p>
        </p:txBody>
      </p:sp>
      <p:pic>
        <p:nvPicPr>
          <p:cNvPr id="2050" name="Picture 2" descr="\\Server\Ukoly\I\9\A\Pomáháme\PB28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589140" cy="26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\Ukoly\I\9\A\Pomáháme\PB28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852936"/>
            <a:ext cx="2559416" cy="341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emoji happy pdf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45831"/>
            <a:ext cx="1146224" cy="11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Server\Ukoly\I\9\A\Pomáháme\PB28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587296" cy="19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Server\Ukoly\I\9\A\Pomáháme\PB280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770" y="1340768"/>
            <a:ext cx="2541358" cy="19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Náhled do výuky/ředitelny</a:t>
            </a:r>
            <a:endParaRPr lang="cs-CZ" dirty="0"/>
          </a:p>
        </p:txBody>
      </p:sp>
      <p:pic>
        <p:nvPicPr>
          <p:cNvPr id="3074" name="Picture 2" descr="\\Server\Ukoly\I\9\A\Pomáháme\PB28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6" y="1392299"/>
            <a:ext cx="3483687" cy="261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\Ukoly\I\9\A\Pomáháme\PB28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20" y="1392299"/>
            <a:ext cx="3483687" cy="261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rver\Ukoly\I\9\A\Pomáháme\PB28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7" y="4054886"/>
            <a:ext cx="3483686" cy="26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Server\Ukoly\I\9\A\Pomáháme\PB280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21" y="4051718"/>
            <a:ext cx="3487910" cy="26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emoji pdf iphon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07" y="3320988"/>
            <a:ext cx="1404156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 do tělocvičny - rozcvička</a:t>
            </a:r>
            <a:endParaRPr lang="cs-CZ" dirty="0"/>
          </a:p>
        </p:txBody>
      </p:sp>
      <p:pic>
        <p:nvPicPr>
          <p:cNvPr id="4098" name="Picture 2" descr="\\Server\Ukoly\I\9\A\Pomáháme\PB28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190264" cy="23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erver\Ukoly\I\9\A\Pomáháme\PB28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12271"/>
            <a:ext cx="3190264" cy="23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Server\Ukoly\I\9\A\Pomáháme\PB280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12271"/>
            <a:ext cx="3202510" cy="24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24128" y="3842939"/>
            <a:ext cx="334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Naši pomocníci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105" name="Picture 9" descr="\\Server\Ukoly\I\9\A\Pomáháme\PB2800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Image result for emoji pdf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7953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Bitvy </a:t>
            </a:r>
            <a:endParaRPr lang="cs-CZ" dirty="0"/>
          </a:p>
        </p:txBody>
      </p:sp>
      <p:pic>
        <p:nvPicPr>
          <p:cNvPr id="5122" name="Picture 2" descr="\\Server\Ukoly\I\9\A\Pomáháme\PB28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3" y="4293096"/>
            <a:ext cx="3217176" cy="24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erver\Ukoly\I\9\A\Pomáháme\PB280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11352"/>
            <a:ext cx="3217176" cy="24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Server\Ukoly\I\9\A\Pomáháme\PB280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9" y="1700808"/>
            <a:ext cx="3193760" cy="23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Server\Ukoly\I\9\A\Pomáháme\PB280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36" y="1715666"/>
            <a:ext cx="3193760" cy="23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ouvisející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53" y="289846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Zdravá svačinka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026" name="Picture 2" descr="\\Server\Ukoly\I\9\A\Pomáháme\PB280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3" y="1340768"/>
            <a:ext cx="3312368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Ukoly\I\9\A\Pomáháme\PB28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3" y="3938363"/>
            <a:ext cx="3312368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Ukoly\I\9\A\Pomáháme\PB280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61" y="1340768"/>
            <a:ext cx="3312367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\Ukoly\I\9\A\Pomáháme\PB280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61" y="3930531"/>
            <a:ext cx="3322811" cy="24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70" y="3015167"/>
            <a:ext cx="1846391" cy="18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Tvořeníčko</a:t>
            </a:r>
            <a:r>
              <a:rPr lang="cs-CZ" dirty="0" smtClean="0"/>
              <a:t>, tvoření </a:t>
            </a:r>
            <a:endParaRPr lang="cs-CZ" dirty="0"/>
          </a:p>
        </p:txBody>
      </p:sp>
      <p:pic>
        <p:nvPicPr>
          <p:cNvPr id="2050" name="Picture 2" descr="\\Server\Ukoly\I\9\A\Pomáháme\PB280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2517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\Ukoly\I\9\A\Pomáháme\PB280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32653"/>
            <a:ext cx="3032515" cy="22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\Ukoly\I\9\A\Pomáháme\PB28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7807"/>
            <a:ext cx="3032515" cy="22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38" y="3565816"/>
            <a:ext cx="1821790" cy="18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Florball</a:t>
            </a:r>
            <a:endParaRPr lang="cs-CZ" dirty="0"/>
          </a:p>
        </p:txBody>
      </p:sp>
      <p:pic>
        <p:nvPicPr>
          <p:cNvPr id="3074" name="Picture 2" descr="\\Server\Ukoly\I\9\A\Pomáháme\PB280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05064"/>
            <a:ext cx="3345699" cy="25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\Ukoly\I\9\A\Pomáháme\PB28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93782"/>
            <a:ext cx="3345699" cy="25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rver\Ukoly\I\9\A\Pomáháme\PB280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44" y="1293782"/>
            <a:ext cx="3345699" cy="25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Server\Ukoly\I\9\A\Pomáháme\PB280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44" y="4005063"/>
            <a:ext cx="3345699" cy="25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</TotalTime>
  <Words>56</Words>
  <Application>Microsoft Office PowerPoint</Application>
  <PresentationFormat>Předvádění na obrazovce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Talent</vt:lpstr>
      <vt:lpstr>Pomáháme dětem ze ZŠ Barbořina Kroměříž</vt:lpstr>
      <vt:lpstr>Seznámení s dětmi</vt:lpstr>
      <vt:lpstr>Počátek prohlídky školy</vt:lpstr>
      <vt:lpstr>Náhled do výuky/ředitelny</vt:lpstr>
      <vt:lpstr>Přechod do tělocvičny - rozcvička</vt:lpstr>
      <vt:lpstr>Bitvy </vt:lpstr>
      <vt:lpstr>Zdravá svačinka </vt:lpstr>
      <vt:lpstr>Tvořeníčko, tvoření </vt:lpstr>
      <vt:lpstr>Florball</vt:lpstr>
      <vt:lpstr>Rozloučení </vt:lpstr>
      <vt:lpstr>Návštěva na ZŠ Barbořina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Pomáháme dětem ze speciální ZŠ Barbořina Kroměříž</dc:title>
  <dc:creator>Němeček Adam</dc:creator>
  <cp:lastModifiedBy>Němeček Adam</cp:lastModifiedBy>
  <cp:revision>14</cp:revision>
  <dcterms:created xsi:type="dcterms:W3CDTF">2019-12-09T09:00:26Z</dcterms:created>
  <dcterms:modified xsi:type="dcterms:W3CDTF">2019-12-16T09:41:10Z</dcterms:modified>
</cp:coreProperties>
</file>