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A42EFB-5776-4076-A8C2-21E1181462A4}" type="datetimeFigureOut">
              <a:rPr lang="cs-CZ" smtClean="0"/>
              <a:t>18. 12. 2019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F2FE8E-8DA8-4A27-978D-9109EEF4461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Projekt   POMÁHÁME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7.   B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717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Vánoční svícny</a:t>
            </a:r>
            <a:endParaRPr lang="cs-CZ" dirty="0"/>
          </a:p>
        </p:txBody>
      </p:sp>
      <p:pic>
        <p:nvPicPr>
          <p:cNvPr id="8194" name="Picture 2" descr="C:\Users\hanara\Desktop\fotky - projekt\20191207_1833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7" y="1600201"/>
            <a:ext cx="3590528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anara\Desktop\fotky - projekt\IMG-20191211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Odcházíme…</a:t>
            </a:r>
            <a:endParaRPr lang="cs-CZ" dirty="0"/>
          </a:p>
        </p:txBody>
      </p:sp>
      <p:pic>
        <p:nvPicPr>
          <p:cNvPr id="9218" name="Picture 2" descr="C:\Users\hanara\Desktop\fotky - projekt\20191205_0941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7" y="1600199"/>
            <a:ext cx="6222371" cy="46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Zdobení stromečku</a:t>
            </a:r>
            <a:endParaRPr lang="cs-CZ" dirty="0"/>
          </a:p>
        </p:txBody>
      </p:sp>
      <p:pic>
        <p:nvPicPr>
          <p:cNvPr id="10242" name="Picture 2" descr="C:\Users\hanara\Desktop\fotky - projekt\20191205_1012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6" y="1600201"/>
            <a:ext cx="2765987" cy="20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anara\Desktop\fotky - projekt\20191205_101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601533" y="2070142"/>
            <a:ext cx="3220123" cy="24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anara\Desktop\fotky - projekt\20191205_101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3608" y="374515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Zdobení stromečku</a:t>
            </a:r>
            <a:endParaRPr lang="cs-CZ" dirty="0"/>
          </a:p>
        </p:txBody>
      </p:sp>
      <p:pic>
        <p:nvPicPr>
          <p:cNvPr id="11266" name="Picture 2" descr="C:\Users\hanara\Desktop\fotky - projekt\20191205_1031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519" y="2192863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anara\Desktop\fotky - projekt\20191205_102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83968" y="162880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anara\Desktop\fotky - projekt\20191205_103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6963" y="4456085"/>
            <a:ext cx="2456035" cy="18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Stromeček je hotový</a:t>
            </a:r>
            <a:endParaRPr lang="cs-CZ" dirty="0"/>
          </a:p>
        </p:txBody>
      </p:sp>
      <p:pic>
        <p:nvPicPr>
          <p:cNvPr id="12290" name="Picture 2" descr="C:\Users\hanara\Desktop\fotky - projekt\20191205_1113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353" y="2101023"/>
            <a:ext cx="4353847" cy="32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anara\Desktop\fotky - projekt\20191205_11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83968" y="1628800"/>
            <a:ext cx="40324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Zdobení perníčků</a:t>
            </a:r>
            <a:endParaRPr lang="cs-CZ" dirty="0"/>
          </a:p>
        </p:txBody>
      </p:sp>
      <p:pic>
        <p:nvPicPr>
          <p:cNvPr id="13314" name="Picture 2" descr="C:\Users\hanara\Desktop\fotky - projekt\20191205_1025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6" y="1600200"/>
            <a:ext cx="3590527" cy="26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hanara\Desktop\fotky - projekt\20191205_105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02621" y="3037332"/>
            <a:ext cx="384042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Předávání přáníček a dárečk</a:t>
            </a:r>
            <a:r>
              <a:rPr lang="cs-CZ" dirty="0"/>
              <a:t>ů</a:t>
            </a:r>
          </a:p>
        </p:txBody>
      </p:sp>
      <p:pic>
        <p:nvPicPr>
          <p:cNvPr id="14338" name="Picture 2" descr="C:\Users\hanara\Desktop\fotky - projekt\20191205_1107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544" y="1628800"/>
            <a:ext cx="3110474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anara\Desktop\fotky - projekt\20191205_110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79912" y="1676425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anara\Desktop\fotky - projekt\20191205_110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37761" y="4051064"/>
            <a:ext cx="3011006" cy="225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hanara\Desktop\fotky - projekt\20191205_1109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543214" y="4073068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 paní ředitelky na </a:t>
            </a:r>
            <a:r>
              <a:rPr lang="cs-CZ" dirty="0" err="1" smtClean="0"/>
              <a:t>facebooku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78" y="1600200"/>
            <a:ext cx="3939043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8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DĚLALI?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Příprava vánoční výzdoby pro Sociální rehabilitaci Zahrada v Kroměříži</a:t>
            </a:r>
          </a:p>
          <a:p>
            <a:endParaRPr lang="cs-CZ" dirty="0"/>
          </a:p>
          <a:p>
            <a:r>
              <a:rPr lang="cs-CZ" dirty="0" smtClean="0"/>
              <a:t>Nazdobení vánočního stromečku v Sociální rehabilitaci</a:t>
            </a:r>
          </a:p>
          <a:p>
            <a:endParaRPr lang="cs-CZ" dirty="0"/>
          </a:p>
          <a:p>
            <a:r>
              <a:rPr lang="cs-CZ" dirty="0" smtClean="0"/>
              <a:t>Zdobení perníčků a povídání si s klienty Sociální rehabilitace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VŠECHNO ZAČALO</a:t>
            </a:r>
            <a:endParaRPr lang="cs-CZ" dirty="0"/>
          </a:p>
        </p:txBody>
      </p:sp>
      <p:pic>
        <p:nvPicPr>
          <p:cNvPr id="1026" name="Picture 2" descr="C:\Users\hanara\Desktop\fotky - projekt\20191128_0904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98643" y="1600200"/>
            <a:ext cx="3278492" cy="245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anara\Desktop\fotky - projekt\20191128_102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6056" y="1628799"/>
            <a:ext cx="324036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anara\Desktop\fotky - projekt\20191128_090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31840" y="4291448"/>
            <a:ext cx="3107846" cy="23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Vyrábíme vánoční ozdoby</a:t>
            </a:r>
            <a:endParaRPr lang="cs-CZ" dirty="0"/>
          </a:p>
        </p:txBody>
      </p:sp>
      <p:pic>
        <p:nvPicPr>
          <p:cNvPr id="2050" name="Picture 2" descr="C:\Users\hanara\Desktop\fotky - projekt\20191128_0904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7" y="1600201"/>
            <a:ext cx="2630421" cy="19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ara\Desktop\fotky - projekt\20191128_102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44008" y="155679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nara\Desktop\fotky - projekt\20191128_102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7584" y="3699715"/>
            <a:ext cx="3073757" cy="23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Vyrábíme vánoční ozdoby…</a:t>
            </a:r>
            <a:endParaRPr lang="cs-CZ" dirty="0"/>
          </a:p>
        </p:txBody>
      </p:sp>
      <p:pic>
        <p:nvPicPr>
          <p:cNvPr id="3074" name="Picture 2" descr="C:\Users\hanara\Desktop\fotky - projekt\20191128_1024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7" y="1600201"/>
            <a:ext cx="3878559" cy="2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nara\Desktop\fotky - projekt\20191128_102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6056" y="1556792"/>
            <a:ext cx="2869027" cy="21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anara\Desktop\fotky - projekt\20191128_102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6056" y="4098368"/>
            <a:ext cx="2869027" cy="21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také vánoční dekorace</a:t>
            </a:r>
            <a:endParaRPr lang="cs-CZ" dirty="0"/>
          </a:p>
        </p:txBody>
      </p:sp>
      <p:pic>
        <p:nvPicPr>
          <p:cNvPr id="4098" name="Picture 2" descr="C:\Users\hanara\Desktop\fotky - projekt\20191128_1127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99792" y="1556792"/>
            <a:ext cx="331236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nara\Desktop\fotky - projekt\20191204_081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03648" y="414908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anara\Desktop\fotky - projekt\20191204_082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96197" y="4143722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Tady jsou naše ozdoby na stromeček</a:t>
            </a:r>
            <a:endParaRPr lang="cs-CZ" dirty="0"/>
          </a:p>
        </p:txBody>
      </p:sp>
      <p:pic>
        <p:nvPicPr>
          <p:cNvPr id="5122" name="Picture 2" descr="C:\Users\hanara\Desktop\fotky - projekt\20191205_0855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6" y="1600200"/>
            <a:ext cx="3486067" cy="26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nara\Desktop\fotky - projekt\20191205_085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70131" y="155679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anara\Desktop\fotky - projekt\20191205_091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31840" y="4211041"/>
            <a:ext cx="2721886" cy="20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Ozdoby na stromeček</a:t>
            </a:r>
            <a:endParaRPr lang="cs-CZ" dirty="0"/>
          </a:p>
        </p:txBody>
      </p:sp>
      <p:pic>
        <p:nvPicPr>
          <p:cNvPr id="6146" name="Picture 2" descr="C:\Users\hanara\Desktop\fotky - projekt\20191205_0858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568" y="170080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anara\Desktop\fotky - projekt\20191205_09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60032" y="1700808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anara\Desktop\fotky - projekt\20191205_090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11317" y="4221085"/>
            <a:ext cx="2833023" cy="21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anara\Desktop\fotky - projekt\20191205_090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7624" y="4562594"/>
            <a:ext cx="2377680" cy="178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Vánoční dekorace</a:t>
            </a:r>
            <a:endParaRPr lang="cs-CZ" dirty="0"/>
          </a:p>
        </p:txBody>
      </p:sp>
      <p:pic>
        <p:nvPicPr>
          <p:cNvPr id="7170" name="Picture 2" descr="C:\Users\hanara\Desktop\fotky - projekt\20191205_0848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1916" y="1600201"/>
            <a:ext cx="3342051" cy="2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anara\Desktop\fotky - projekt\20191205_084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44008" y="155679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hanara\Desktop\fotky - projekt\20191205_085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24039" y="4221087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82</Words>
  <Application>Microsoft Office PowerPoint</Application>
  <PresentationFormat>Předvádění na obrazovce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Projekt   POMÁHÁME</vt:lpstr>
      <vt:lpstr>CO JSME DĚLALI?</vt:lpstr>
      <vt:lpstr>JAK TO VŠECHNO ZAČALO</vt:lpstr>
      <vt:lpstr>Vyrábíme vánoční ozdoby</vt:lpstr>
      <vt:lpstr>Vyrábíme vánoční ozdoby…</vt:lpstr>
      <vt:lpstr>… a také vánoční dekorace</vt:lpstr>
      <vt:lpstr>Tady jsou naše ozdoby na stromeček</vt:lpstr>
      <vt:lpstr>Ozdoby na stromeček</vt:lpstr>
      <vt:lpstr>Vánoční dekorace</vt:lpstr>
      <vt:lpstr>Vánoční svícny</vt:lpstr>
      <vt:lpstr>Odcházíme…</vt:lpstr>
      <vt:lpstr>Zdobení stromečku</vt:lpstr>
      <vt:lpstr>Zdobení stromečku</vt:lpstr>
      <vt:lpstr>Stromeček je hotový</vt:lpstr>
      <vt:lpstr>Zdobení perníčků</vt:lpstr>
      <vt:lpstr>Předávání přáníček a dárečků</vt:lpstr>
      <vt:lpstr>Poděkování paní ředitelky na facebooku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 POMÁHÁME</dc:title>
  <dc:creator>hanara</dc:creator>
  <cp:lastModifiedBy>hanara</cp:lastModifiedBy>
  <cp:revision>10</cp:revision>
  <dcterms:created xsi:type="dcterms:W3CDTF">2019-12-17T07:41:53Z</dcterms:created>
  <dcterms:modified xsi:type="dcterms:W3CDTF">2019-12-18T06:07:07Z</dcterms:modified>
</cp:coreProperties>
</file>