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92" y="-5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A1EF-1D8B-4161-B4A6-F1DF3D85D62B}" type="datetimeFigureOut">
              <a:rPr lang="cs-CZ" smtClean="0"/>
              <a:t>18.12.2019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03A8F9-176A-402D-83EF-F27AD3776C0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A1EF-1D8B-4161-B4A6-F1DF3D85D62B}" type="datetimeFigureOut">
              <a:rPr lang="cs-CZ" smtClean="0"/>
              <a:t>18.12.2019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A8F9-176A-402D-83EF-F27AD3776C0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A1EF-1D8B-4161-B4A6-F1DF3D85D62B}" type="datetimeFigureOut">
              <a:rPr lang="cs-CZ" smtClean="0"/>
              <a:t>18.12.2019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A8F9-176A-402D-83EF-F27AD3776C0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A1EF-1D8B-4161-B4A6-F1DF3D85D62B}" type="datetimeFigureOut">
              <a:rPr lang="cs-CZ" smtClean="0"/>
              <a:t>18.12.2019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A8F9-176A-402D-83EF-F27AD3776C0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A1EF-1D8B-4161-B4A6-F1DF3D85D62B}" type="datetimeFigureOut">
              <a:rPr lang="cs-CZ" smtClean="0"/>
              <a:t>18.12.2019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A8F9-176A-402D-83EF-F27AD3776C0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A1EF-1D8B-4161-B4A6-F1DF3D85D62B}" type="datetimeFigureOut">
              <a:rPr lang="cs-CZ" smtClean="0"/>
              <a:t>18.12.2019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A8F9-176A-402D-83EF-F27AD3776C05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A1EF-1D8B-4161-B4A6-F1DF3D85D62B}" type="datetimeFigureOut">
              <a:rPr lang="cs-CZ" smtClean="0"/>
              <a:t>18.12.2019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A8F9-176A-402D-83EF-F27AD3776C0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A1EF-1D8B-4161-B4A6-F1DF3D85D62B}" type="datetimeFigureOut">
              <a:rPr lang="cs-CZ" smtClean="0"/>
              <a:t>18.12.2019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A8F9-176A-402D-83EF-F27AD3776C0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A1EF-1D8B-4161-B4A6-F1DF3D85D62B}" type="datetimeFigureOut">
              <a:rPr lang="cs-CZ" smtClean="0"/>
              <a:t>18.12.2019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A8F9-176A-402D-83EF-F27AD3776C0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A1EF-1D8B-4161-B4A6-F1DF3D85D62B}" type="datetimeFigureOut">
              <a:rPr lang="cs-CZ" smtClean="0"/>
              <a:t>18.12.2019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A8F9-176A-402D-83EF-F27AD3776C0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9A1EF-1D8B-4161-B4A6-F1DF3D85D62B}" type="datetimeFigureOut">
              <a:rPr lang="cs-CZ" smtClean="0"/>
              <a:t>18.12.2019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3A8F9-176A-402D-83EF-F27AD3776C0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359A1EF-1D8B-4161-B4A6-F1DF3D85D62B}" type="datetimeFigureOut">
              <a:rPr lang="cs-CZ" smtClean="0"/>
              <a:t>18.12.2019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F03A8F9-176A-402D-83EF-F27AD3776C05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1498" y="116632"/>
            <a:ext cx="6400800" cy="1295400"/>
          </a:xfrm>
        </p:spPr>
        <p:txBody>
          <a:bodyPr/>
          <a:lstStyle/>
          <a:p>
            <a:r>
              <a:rPr lang="cs-CZ" dirty="0" smtClean="0"/>
              <a:t>Pomáháme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50479" y="1504215"/>
            <a:ext cx="6400800" cy="762000"/>
          </a:xfrm>
        </p:spPr>
        <p:txBody>
          <a:bodyPr/>
          <a:lstStyle/>
          <a:p>
            <a:r>
              <a:rPr lang="cs-CZ" dirty="0" smtClean="0"/>
              <a:t>Přípravy a vyrábění</a:t>
            </a:r>
            <a:endParaRPr lang="cs-CZ" dirty="0"/>
          </a:p>
        </p:txBody>
      </p:sp>
      <p:pic>
        <p:nvPicPr>
          <p:cNvPr id="1026" name="Picture 2" descr="D:\projekt\IMG_20191127_1033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2" y="2266215"/>
            <a:ext cx="1974726" cy="263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rojekt\IMG_20191210_1107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645" y="2705521"/>
            <a:ext cx="2550517" cy="19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projekt\IMG_20191210_1107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32632"/>
            <a:ext cx="2550518" cy="191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projekt\IMG_20191128_1106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22" y="4988181"/>
            <a:ext cx="2209785" cy="165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projekt\IMG_20191130_1555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37" y="4877628"/>
            <a:ext cx="1348336" cy="179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projekt\IMG_20191205_07184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12313"/>
            <a:ext cx="1348337" cy="179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projekt\IMG_20191205_07194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254" y="3510095"/>
            <a:ext cx="1669903" cy="125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projekt\IMG_20191205_07213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157" y="5018071"/>
            <a:ext cx="2169932" cy="1627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projekt\IMG_20191205_07223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408" y="3582699"/>
            <a:ext cx="1670225" cy="125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47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Mikuláš v nemocnici a v domově důchodců</a:t>
            </a:r>
            <a:endParaRPr lang="cs-CZ" dirty="0"/>
          </a:p>
        </p:txBody>
      </p:sp>
      <p:pic>
        <p:nvPicPr>
          <p:cNvPr id="2050" name="Picture 2" descr="D:\projekt\IMG_20191205_1429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9" y="4202424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projekt\IMG_20191206_1031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7" y="1664142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projekt\IMG_20191206_1039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5" y="2399224"/>
            <a:ext cx="2304256" cy="307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rojekt\IMG_20191205_1414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45586"/>
            <a:ext cx="2265868" cy="302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30974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6481" y="11266"/>
            <a:ext cx="8229600" cy="1020897"/>
          </a:xfrm>
        </p:spPr>
        <p:txBody>
          <a:bodyPr/>
          <a:lstStyle/>
          <a:p>
            <a:r>
              <a:rPr lang="cs-CZ" dirty="0" smtClean="0"/>
              <a:t>Příjemné dopoledne</a:t>
            </a:r>
            <a:endParaRPr lang="cs-CZ" dirty="0"/>
          </a:p>
        </p:txBody>
      </p:sp>
      <p:pic>
        <p:nvPicPr>
          <p:cNvPr id="2050" name="Picture 2" descr="D:\projekt\IMG_20191211_0954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14" y="1481940"/>
            <a:ext cx="2926843" cy="219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projekt\IMG_20191211_1010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590" y="1481940"/>
            <a:ext cx="2666167" cy="199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projekt\IMG_20191211_1029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80928"/>
            <a:ext cx="2952328" cy="22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projekt\IMG_20191211_0918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70" y="4564699"/>
            <a:ext cx="2826132" cy="21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projekt\IMG_20191211_1000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650" y="4564700"/>
            <a:ext cx="2594351" cy="194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435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projekt\IMG_20191210_1101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Pomáháme srdcem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653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71</TotalTime>
  <Words>15</Words>
  <Application>Microsoft Office PowerPoint</Application>
  <PresentationFormat>Předvádění na obrazovce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Exekutivní</vt:lpstr>
      <vt:lpstr>Pomáháme </vt:lpstr>
      <vt:lpstr>Mikuláš v nemocnici a v domově důchodců</vt:lpstr>
      <vt:lpstr>Příjemné dopoledne</vt:lpstr>
      <vt:lpstr>Pomáháme srdcem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Pomáháme</dc:title>
  <dc:creator>backja</dc:creator>
  <cp:lastModifiedBy>Správce</cp:lastModifiedBy>
  <cp:revision>9</cp:revision>
  <dcterms:created xsi:type="dcterms:W3CDTF">2019-12-16T08:00:16Z</dcterms:created>
  <dcterms:modified xsi:type="dcterms:W3CDTF">2019-12-18T10:00:30Z</dcterms:modified>
</cp:coreProperties>
</file>